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60" r:id="rId4"/>
    <p:sldId id="263" r:id="rId5"/>
    <p:sldId id="265" r:id="rId6"/>
    <p:sldId id="312" r:id="rId7"/>
    <p:sldId id="264" r:id="rId8"/>
    <p:sldId id="266" r:id="rId9"/>
    <p:sldId id="269" r:id="rId10"/>
    <p:sldId id="313" r:id="rId11"/>
    <p:sldId id="270" r:id="rId12"/>
    <p:sldId id="276" r:id="rId13"/>
    <p:sldId id="259" r:id="rId14"/>
    <p:sldId id="277" r:id="rId15"/>
    <p:sldId id="272" r:id="rId16"/>
    <p:sldId id="275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Josefin Sans" pitchFamily="2" charset="0"/>
      <p:regular r:id="rId21"/>
      <p:bold r:id="rId22"/>
      <p:italic r:id="rId23"/>
      <p:boldItalic r:id="rId24"/>
    </p:embeddedFont>
    <p:embeddedFont>
      <p:font typeface="Marcellus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usso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759"/>
    <a:srgbClr val="F28E2B"/>
    <a:srgbClr val="4E79A7"/>
    <a:srgbClr val="D8CAB4"/>
    <a:srgbClr val="FC7D0B"/>
    <a:srgbClr val="F3F4ED"/>
    <a:srgbClr val="5FA2CE"/>
    <a:srgbClr val="76B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0C2824-01AC-4EF9-B258-C39C20DB47F4}">
  <a:tblStyle styleId="{C20C2824-01AC-4EF9-B258-C39C20DB47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48" autoAdjust="0"/>
  </p:normalViewPr>
  <p:slideViewPr>
    <p:cSldViewPr snapToGrid="0">
      <p:cViewPr varScale="1">
        <p:scale>
          <a:sx n="158" d="100"/>
          <a:sy n="158" d="100"/>
        </p:scale>
        <p:origin x="4422" y="144"/>
      </p:cViewPr>
      <p:guideLst>
        <p:guide pos="2880"/>
        <p:guide orient="horz"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508d01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508d01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53d5fbfa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53d5fbfa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67a234de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f67a234de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67a234de0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67a234de0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b56425c3a_0_18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b56425c3a_0_18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53d5fbfa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c53d5fbfa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c30578362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c30578362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742feb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6742feb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5460ef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5460ef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95460ef7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95460ef7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7a234de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7a234de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CISSP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covers the fundamental elements of the entire cybersecurity field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CISM is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 advanced certification that indicates that an individual possesses the knowledge and experience required to develop and manage an enterprise information security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program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SANS covers the fundamentals and technical aspects of information security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CISA is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global standard for professionals who have a career in information systems, in particular, auditing, control, and security</a:t>
            </a: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1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5508d013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5508d013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53d5fbfa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53d5fbfa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67a234de0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67a234de0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2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3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4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5702100" y="539500"/>
            <a:ext cx="3441900" cy="4599600"/>
          </a:xfrm>
          <a:prstGeom prst="rect">
            <a:avLst/>
          </a:prstGeom>
          <a:solidFill>
            <a:srgbClr val="C1A480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9"/>
          <p:cNvCxnSpPr/>
          <p:nvPr/>
        </p:nvCxnSpPr>
        <p:spPr>
          <a:xfrm>
            <a:off x="-19350" y="529200"/>
            <a:ext cx="500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6450" y="266737"/>
            <a:ext cx="264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" name="Google Shape;120;p2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21" name="Google Shape;121;p2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2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3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4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5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6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7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8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/>
          <p:nvPr/>
        </p:nvSpPr>
        <p:spPr>
          <a:xfrm flipH="1">
            <a:off x="-1922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 rot="10800000">
            <a:off x="4142400" y="260287"/>
            <a:ext cx="500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1597071" y="164859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2"/>
          </p:nvPr>
        </p:nvSpPr>
        <p:spPr>
          <a:xfrm>
            <a:off x="5702451" y="164859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3"/>
          </p:nvPr>
        </p:nvSpPr>
        <p:spPr>
          <a:xfrm>
            <a:off x="1597071" y="3434325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4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5"/>
          </p:nvPr>
        </p:nvSpPr>
        <p:spPr>
          <a:xfrm>
            <a:off x="1597071" y="197867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6"/>
          </p:nvPr>
        </p:nvSpPr>
        <p:spPr>
          <a:xfrm>
            <a:off x="5702451" y="197867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7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8"/>
          </p:nvPr>
        </p:nvSpPr>
        <p:spPr>
          <a:xfrm>
            <a:off x="1597071" y="3760846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31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2"/>
          <p:cNvCxnSpPr/>
          <p:nvPr/>
        </p:nvCxnSpPr>
        <p:spPr>
          <a:xfrm>
            <a:off x="8417887" y="1332600"/>
            <a:ext cx="0" cy="39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32"/>
          <p:cNvSpPr/>
          <p:nvPr/>
        </p:nvSpPr>
        <p:spPr>
          <a:xfrm flipH="1">
            <a:off x="-38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0" name="Google Shape;200;p3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3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4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726075" y="1239294"/>
            <a:ext cx="0" cy="39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801225" y="536550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713225" y="532875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808100" y="2000775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6009650" y="2000775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808100" y="2265883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6009575" y="2265883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716346" y="535650"/>
            <a:ext cx="3181500" cy="3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216900" y="1052400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571975" y="2571750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713251" y="4865465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 hasCustomPrompt="1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919061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531511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 hasCustomPrompt="1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9"/>
          </p:nvPr>
        </p:nvSpPr>
        <p:spPr>
          <a:xfrm>
            <a:off x="6143961" y="23034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5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7" hasCustomPrompt="1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1"/>
          </p:nvPr>
        </p:nvSpPr>
        <p:spPr>
          <a:xfrm>
            <a:off x="6143961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-12900"/>
            <a:ext cx="4572000" cy="5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4975725" y="2129675"/>
            <a:ext cx="3456900" cy="2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5085436" y="2129675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rcellus"/>
              <a:buNone/>
              <a:defRPr sz="2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8" r:id="rId11"/>
    <p:sldLayoutId id="2147483669" r:id="rId12"/>
    <p:sldLayoutId id="2147483670" r:id="rId13"/>
    <p:sldLayoutId id="2147483673" r:id="rId14"/>
    <p:sldLayoutId id="2147483677" r:id="rId15"/>
    <p:sldLayoutId id="2147483678" r:id="rId16"/>
    <p:sldLayoutId id="2147483679" r:id="rId17"/>
    <p:sldLayoutId id="214748368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subTitle" idx="1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Cyber Secuirty Careers</a:t>
            </a:r>
            <a:endParaRPr dirty="0"/>
          </a:p>
        </p:txBody>
      </p:sp>
      <p:grpSp>
        <p:nvGrpSpPr>
          <p:cNvPr id="219" name="Google Shape;219;p38"/>
          <p:cNvGrpSpPr/>
          <p:nvPr/>
        </p:nvGrpSpPr>
        <p:grpSpPr>
          <a:xfrm>
            <a:off x="1187436" y="968029"/>
            <a:ext cx="6763500" cy="2730825"/>
            <a:chOff x="1077725" y="1006750"/>
            <a:chExt cx="6763500" cy="2730825"/>
          </a:xfrm>
        </p:grpSpPr>
        <p:cxnSp>
          <p:nvCxnSpPr>
            <p:cNvPr id="220" name="Google Shape;220;p38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38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1F54D5-F22C-FFEB-5912-68D94CBC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0870" y="950996"/>
            <a:ext cx="2556300" cy="342300"/>
          </a:xfrm>
        </p:spPr>
        <p:txBody>
          <a:bodyPr/>
          <a:lstStyle/>
          <a:p>
            <a:r>
              <a:rPr lang="de-CH" dirty="0"/>
              <a:t>Germany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6FC16-488D-CE12-C773-8250D9C7938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990870" y="2400600"/>
            <a:ext cx="2556300" cy="342300"/>
          </a:xfrm>
        </p:spPr>
        <p:txBody>
          <a:bodyPr/>
          <a:lstStyle/>
          <a:p>
            <a:r>
              <a:rPr lang="de-CH" dirty="0"/>
              <a:t>Egypt (</a:t>
            </a:r>
            <a:r>
              <a:rPr lang="de-CH" dirty="0" err="1"/>
              <a:t>Combined</a:t>
            </a:r>
            <a:r>
              <a:rPr lang="de-CH" dirty="0"/>
              <a:t>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076D61-1659-CF8F-E036-64E4A9DE7EE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987570" y="878145"/>
            <a:ext cx="2559600" cy="1008300"/>
          </a:xfrm>
        </p:spPr>
        <p:txBody>
          <a:bodyPr/>
          <a:lstStyle/>
          <a:p>
            <a:r>
              <a:rPr lang="de-CH" dirty="0"/>
              <a:t>370 Jobs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6D08B3-D7C4-566D-96D4-A5435DE20AC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87570" y="2334597"/>
            <a:ext cx="2559600" cy="1008300"/>
          </a:xfrm>
        </p:spPr>
        <p:txBody>
          <a:bodyPr/>
          <a:lstStyle/>
          <a:p>
            <a:r>
              <a:rPr lang="de-CH" dirty="0"/>
              <a:t>164  Jobs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E1B18E-5A03-32D6-4617-EB68DEF3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8" y="569759"/>
            <a:ext cx="4934848" cy="447799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78B4063-1D3D-8C47-7204-99CF63C64D89}"/>
              </a:ext>
            </a:extLst>
          </p:cNvPr>
          <p:cNvSpPr txBox="1">
            <a:spLocks/>
          </p:cNvSpPr>
          <p:nvPr/>
        </p:nvSpPr>
        <p:spPr>
          <a:xfrm>
            <a:off x="5990870" y="3942893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dirty="0"/>
              <a:t>Egypt (Glassdoor)</a:t>
            </a:r>
            <a:endParaRPr lang="en-US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85AF22CA-4763-84E6-2DE1-E620E6C8C78B}"/>
              </a:ext>
            </a:extLst>
          </p:cNvPr>
          <p:cNvSpPr txBox="1">
            <a:spLocks/>
          </p:cNvSpPr>
          <p:nvPr/>
        </p:nvSpPr>
        <p:spPr>
          <a:xfrm>
            <a:off x="5987570" y="3942893"/>
            <a:ext cx="25596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de-CH" dirty="0"/>
              <a:t>30  Jobs</a:t>
            </a:r>
            <a:endParaRPr lang="en-US" dirty="0"/>
          </a:p>
        </p:txBody>
      </p:sp>
      <p:sp>
        <p:nvSpPr>
          <p:cNvPr id="10" name="Google Shape;298;p45">
            <a:extLst>
              <a:ext uri="{FF2B5EF4-FFF2-40B4-BE49-F238E27FC236}">
                <a16:creationId xmlns:a16="http://schemas.microsoft.com/office/drawing/2014/main" id="{9AFCC7E1-FD61-19B1-3A08-DDBD75C7A776}"/>
              </a:ext>
            </a:extLst>
          </p:cNvPr>
          <p:cNvSpPr/>
          <p:nvPr/>
        </p:nvSpPr>
        <p:spPr>
          <a:xfrm>
            <a:off x="5987570" y="2463600"/>
            <a:ext cx="216300" cy="216300"/>
          </a:xfrm>
          <a:prstGeom prst="ellipse">
            <a:avLst/>
          </a:prstGeom>
          <a:solidFill>
            <a:srgbClr val="4E79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98;p45">
            <a:extLst>
              <a:ext uri="{FF2B5EF4-FFF2-40B4-BE49-F238E27FC236}">
                <a16:creationId xmlns:a16="http://schemas.microsoft.com/office/drawing/2014/main" id="{BC0767D1-0317-1E38-16B1-D2842E49BB0F}"/>
              </a:ext>
            </a:extLst>
          </p:cNvPr>
          <p:cNvSpPr/>
          <p:nvPr/>
        </p:nvSpPr>
        <p:spPr>
          <a:xfrm>
            <a:off x="5987570" y="1013996"/>
            <a:ext cx="216300" cy="216300"/>
          </a:xfrm>
          <a:prstGeom prst="ellipse">
            <a:avLst/>
          </a:prstGeom>
          <a:solidFill>
            <a:srgbClr val="E15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98;p45">
            <a:extLst>
              <a:ext uri="{FF2B5EF4-FFF2-40B4-BE49-F238E27FC236}">
                <a16:creationId xmlns:a16="http://schemas.microsoft.com/office/drawing/2014/main" id="{30AB74FE-4031-18D2-0520-8CE9261CC3A6}"/>
              </a:ext>
            </a:extLst>
          </p:cNvPr>
          <p:cNvSpPr/>
          <p:nvPr/>
        </p:nvSpPr>
        <p:spPr>
          <a:xfrm>
            <a:off x="5987570" y="4005893"/>
            <a:ext cx="216300" cy="216300"/>
          </a:xfrm>
          <a:prstGeom prst="ellipse">
            <a:avLst/>
          </a:prstGeom>
          <a:solidFill>
            <a:srgbClr val="F28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"/>
          <p:cNvSpPr txBox="1">
            <a:spLocks noGrp="1"/>
          </p:cNvSpPr>
          <p:nvPr>
            <p:ph type="title"/>
          </p:nvPr>
        </p:nvSpPr>
        <p:spPr>
          <a:xfrm>
            <a:off x="713225" y="32456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SHARE</a:t>
            </a:r>
            <a:endParaRPr dirty="0"/>
          </a:p>
        </p:txBody>
      </p:sp>
      <p:sp>
        <p:nvSpPr>
          <p:cNvPr id="556" name="Google Shape;556;p52"/>
          <p:cNvSpPr txBox="1">
            <a:spLocks noGrp="1"/>
          </p:cNvSpPr>
          <p:nvPr>
            <p:ph type="subTitle" idx="4294967295"/>
          </p:nvPr>
        </p:nvSpPr>
        <p:spPr>
          <a:xfrm>
            <a:off x="7174510" y="4111789"/>
            <a:ext cx="1772700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IDEMIA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7" name="Google Shape;557;p52"/>
          <p:cNvSpPr txBox="1">
            <a:spLocks noGrp="1"/>
          </p:cNvSpPr>
          <p:nvPr>
            <p:ph type="body" idx="4294967295"/>
          </p:nvPr>
        </p:nvSpPr>
        <p:spPr>
          <a:xfrm>
            <a:off x="3685625" y="4476212"/>
            <a:ext cx="1772700" cy="539400"/>
          </a:xfrm>
          <a:prstGeom prst="rect">
            <a:avLst/>
          </a:prstGeom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52"/>
          <p:cNvSpPr txBox="1">
            <a:spLocks noGrp="1"/>
          </p:cNvSpPr>
          <p:nvPr>
            <p:ph type="subTitle" idx="4294967295"/>
          </p:nvPr>
        </p:nvSpPr>
        <p:spPr>
          <a:xfrm>
            <a:off x="-324124" y="4111789"/>
            <a:ext cx="1772700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PwC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4294967295"/>
          </p:nvPr>
        </p:nvSpPr>
        <p:spPr>
          <a:xfrm>
            <a:off x="128274" y="4382010"/>
            <a:ext cx="1772700" cy="539400"/>
          </a:xfrm>
          <a:prstGeom prst="rect">
            <a:avLst/>
          </a:prstGeom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4294967295"/>
          </p:nvPr>
        </p:nvSpPr>
        <p:spPr>
          <a:xfrm>
            <a:off x="7218992" y="4409936"/>
            <a:ext cx="1772700" cy="539400"/>
          </a:xfrm>
          <a:prstGeom prst="rect">
            <a:avLst/>
          </a:prstGeom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52"/>
          <p:cNvSpPr txBox="1">
            <a:spLocks noGrp="1"/>
          </p:cNvSpPr>
          <p:nvPr>
            <p:ph type="subTitle" idx="4294967295"/>
          </p:nvPr>
        </p:nvSpPr>
        <p:spPr>
          <a:xfrm>
            <a:off x="4252959" y="4071370"/>
            <a:ext cx="638029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iSec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562" name="Google Shape;562;p52"/>
          <p:cNvCxnSpPr>
            <a:cxnSpLocks/>
          </p:cNvCxnSpPr>
          <p:nvPr/>
        </p:nvCxnSpPr>
        <p:spPr>
          <a:xfrm flipH="1">
            <a:off x="7713286" y="4403852"/>
            <a:ext cx="125430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1621174-2CBE-FDD8-E66E-414F319E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8" y="791970"/>
            <a:ext cx="8053973" cy="3224990"/>
          </a:xfrm>
          <a:prstGeom prst="rect">
            <a:avLst/>
          </a:prstGeom>
        </p:spPr>
      </p:pic>
      <p:cxnSp>
        <p:nvCxnSpPr>
          <p:cNvPr id="6" name="Google Shape;562;p52">
            <a:extLst>
              <a:ext uri="{FF2B5EF4-FFF2-40B4-BE49-F238E27FC236}">
                <a16:creationId xmlns:a16="http://schemas.microsoft.com/office/drawing/2014/main" id="{967FC58B-91F6-D79A-8FEF-E8EC7BCB3209}"/>
              </a:ext>
            </a:extLst>
          </p:cNvPr>
          <p:cNvCxnSpPr>
            <a:cxnSpLocks/>
          </p:cNvCxnSpPr>
          <p:nvPr/>
        </p:nvCxnSpPr>
        <p:spPr>
          <a:xfrm flipH="1">
            <a:off x="4252959" y="4403852"/>
            <a:ext cx="6806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62;p52">
            <a:extLst>
              <a:ext uri="{FF2B5EF4-FFF2-40B4-BE49-F238E27FC236}">
                <a16:creationId xmlns:a16="http://schemas.microsoft.com/office/drawing/2014/main" id="{D14E3D35-8DBC-0C90-45E6-0E988FDA8E19}"/>
              </a:ext>
            </a:extLst>
          </p:cNvPr>
          <p:cNvCxnSpPr>
            <a:cxnSpLocks/>
          </p:cNvCxnSpPr>
          <p:nvPr/>
        </p:nvCxnSpPr>
        <p:spPr>
          <a:xfrm flipH="1">
            <a:off x="344695" y="4421572"/>
            <a:ext cx="147761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8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Company Sizes</a:t>
            </a:r>
            <a:endParaRPr dirty="0"/>
          </a:p>
        </p:txBody>
      </p:sp>
      <p:graphicFrame>
        <p:nvGraphicFramePr>
          <p:cNvPr id="762" name="Google Shape;762;p58"/>
          <p:cNvGraphicFramePr/>
          <p:nvPr>
            <p:extLst>
              <p:ext uri="{D42A27DB-BD31-4B8C-83A1-F6EECF244321}">
                <p14:modId xmlns:p14="http://schemas.microsoft.com/office/powerpoint/2010/main" val="4097535035"/>
              </p:ext>
            </p:extLst>
          </p:nvPr>
        </p:nvGraphicFramePr>
        <p:xfrm>
          <a:off x="509862" y="1306295"/>
          <a:ext cx="8124276" cy="3092053"/>
        </p:xfrm>
        <a:graphic>
          <a:graphicData uri="http://schemas.openxmlformats.org/drawingml/2006/table">
            <a:tbl>
              <a:tblPr>
                <a:noFill/>
                <a:tableStyleId>{C20C2824-01AC-4EF9-B258-C39C20DB47F4}</a:tableStyleId>
              </a:tblPr>
              <a:tblGrid>
                <a:gridCol w="270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14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RANGE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AVG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TOTAL COMPANIES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24242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24242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24242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0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8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50-10000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8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5800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800" dirty="0">
                          <a:solidFill>
                            <a:srgbClr val="242424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150</a:t>
                      </a:r>
                      <a:endParaRPr sz="2000" dirty="0">
                        <a:solidFill>
                          <a:srgbClr val="242424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subTitle" idx="1"/>
          </p:nvPr>
        </p:nvSpPr>
        <p:spPr>
          <a:xfrm>
            <a:off x="-2877273" y="3074431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245154" y="597594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Remote jobs</a:t>
            </a:r>
            <a:endParaRPr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34053AC-6AAF-9C7B-2BA7-08CA839A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54" y="1565491"/>
            <a:ext cx="7591574" cy="3118760"/>
          </a:xfrm>
          <a:prstGeom prst="rect">
            <a:avLst/>
          </a:prstGeom>
        </p:spPr>
      </p:pic>
      <p:sp>
        <p:nvSpPr>
          <p:cNvPr id="4" name="Google Shape;853;p59">
            <a:extLst>
              <a:ext uri="{FF2B5EF4-FFF2-40B4-BE49-F238E27FC236}">
                <a16:creationId xmlns:a16="http://schemas.microsoft.com/office/drawing/2014/main" id="{6EC19933-BDF5-EDB9-05A5-FDEB824962FD}"/>
              </a:ext>
            </a:extLst>
          </p:cNvPr>
          <p:cNvSpPr txBox="1">
            <a:spLocks/>
          </p:cNvSpPr>
          <p:nvPr/>
        </p:nvSpPr>
        <p:spPr>
          <a:xfrm>
            <a:off x="2946546" y="1884076"/>
            <a:ext cx="1864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2000" dirty="0">
                <a:latin typeface="Marcellus"/>
                <a:ea typeface="Marcellus"/>
                <a:cs typeface="Marcellus"/>
                <a:sym typeface="Marcellus"/>
              </a:rPr>
              <a:t>160 On site</a:t>
            </a:r>
          </a:p>
        </p:txBody>
      </p:sp>
      <p:sp>
        <p:nvSpPr>
          <p:cNvPr id="5" name="Google Shape;853;p59">
            <a:extLst>
              <a:ext uri="{FF2B5EF4-FFF2-40B4-BE49-F238E27FC236}">
                <a16:creationId xmlns:a16="http://schemas.microsoft.com/office/drawing/2014/main" id="{7AA9D88A-43EC-BF3B-2772-9787DAFE4F56}"/>
              </a:ext>
            </a:extLst>
          </p:cNvPr>
          <p:cNvSpPr txBox="1">
            <a:spLocks/>
          </p:cNvSpPr>
          <p:nvPr/>
        </p:nvSpPr>
        <p:spPr>
          <a:xfrm>
            <a:off x="6651222" y="4045891"/>
            <a:ext cx="1864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2000" dirty="0">
                <a:latin typeface="Marcellus"/>
                <a:ea typeface="Marcellus"/>
                <a:cs typeface="Marcellus"/>
                <a:sym typeface="Marcellus"/>
              </a:rPr>
              <a:t>4 Remote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9"/>
          <p:cNvGrpSpPr/>
          <p:nvPr/>
        </p:nvGrpSpPr>
        <p:grpSpPr>
          <a:xfrm>
            <a:off x="5496623" y="1883987"/>
            <a:ext cx="378255" cy="344769"/>
            <a:chOff x="8052673" y="3981650"/>
            <a:chExt cx="378255" cy="344769"/>
          </a:xfrm>
        </p:grpSpPr>
        <p:sp>
          <p:nvSpPr>
            <p:cNvPr id="768" name="Google Shape;768;p59"/>
            <p:cNvSpPr/>
            <p:nvPr/>
          </p:nvSpPr>
          <p:spPr>
            <a:xfrm>
              <a:off x="8395756" y="4175784"/>
              <a:ext cx="11771" cy="14231"/>
            </a:xfrm>
            <a:custGeom>
              <a:avLst/>
              <a:gdLst/>
              <a:ahLst/>
              <a:cxnLst/>
              <a:rect l="l" t="t" r="r" b="b"/>
              <a:pathLst>
                <a:path w="335" h="405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38"/>
                  </a:lnTo>
                  <a:cubicBezTo>
                    <a:pt x="1" y="334"/>
                    <a:pt x="72" y="405"/>
                    <a:pt x="167" y="405"/>
                  </a:cubicBezTo>
                  <a:cubicBezTo>
                    <a:pt x="239" y="405"/>
                    <a:pt x="334" y="334"/>
                    <a:pt x="334" y="238"/>
                  </a:cubicBezTo>
                  <a:lnTo>
                    <a:pt x="334" y="167"/>
                  </a:lnTo>
                  <a:cubicBezTo>
                    <a:pt x="310" y="72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8395756" y="4231829"/>
              <a:ext cx="11771" cy="15109"/>
            </a:xfrm>
            <a:custGeom>
              <a:avLst/>
              <a:gdLst/>
              <a:ahLst/>
              <a:cxnLst/>
              <a:rect l="l" t="t" r="r" b="b"/>
              <a:pathLst>
                <a:path w="335" h="430" extrusionOk="0">
                  <a:moveTo>
                    <a:pt x="167" y="1"/>
                  </a:moveTo>
                  <a:cubicBezTo>
                    <a:pt x="72" y="1"/>
                    <a:pt x="1" y="48"/>
                    <a:pt x="1" y="144"/>
                  </a:cubicBezTo>
                  <a:lnTo>
                    <a:pt x="1" y="287"/>
                  </a:lnTo>
                  <a:cubicBezTo>
                    <a:pt x="1" y="382"/>
                    <a:pt x="72" y="429"/>
                    <a:pt x="167" y="429"/>
                  </a:cubicBezTo>
                  <a:cubicBezTo>
                    <a:pt x="239" y="429"/>
                    <a:pt x="334" y="382"/>
                    <a:pt x="334" y="287"/>
                  </a:cubicBezTo>
                  <a:lnTo>
                    <a:pt x="334" y="120"/>
                  </a:lnTo>
                  <a:cubicBezTo>
                    <a:pt x="310" y="72"/>
                    <a:pt x="215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8395756" y="4261133"/>
              <a:ext cx="11771" cy="15074"/>
            </a:xfrm>
            <a:custGeom>
              <a:avLst/>
              <a:gdLst/>
              <a:ahLst/>
              <a:cxnLst/>
              <a:rect l="l" t="t" r="r" b="b"/>
              <a:pathLst>
                <a:path w="335" h="429" extrusionOk="0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lnTo>
                    <a:pt x="1" y="286"/>
                  </a:lnTo>
                  <a:cubicBezTo>
                    <a:pt x="1" y="381"/>
                    <a:pt x="72" y="429"/>
                    <a:pt x="167" y="429"/>
                  </a:cubicBezTo>
                  <a:cubicBezTo>
                    <a:pt x="239" y="429"/>
                    <a:pt x="334" y="381"/>
                    <a:pt x="334" y="286"/>
                  </a:cubicBezTo>
                  <a:lnTo>
                    <a:pt x="334" y="167"/>
                  </a:lnTo>
                  <a:cubicBezTo>
                    <a:pt x="310" y="72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8395756" y="4202559"/>
              <a:ext cx="11771" cy="15074"/>
            </a:xfrm>
            <a:custGeom>
              <a:avLst/>
              <a:gdLst/>
              <a:ahLst/>
              <a:cxnLst/>
              <a:rect l="l" t="t" r="r" b="b"/>
              <a:pathLst>
                <a:path w="335" h="429" extrusionOk="0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lnTo>
                    <a:pt x="1" y="286"/>
                  </a:lnTo>
                  <a:cubicBezTo>
                    <a:pt x="1" y="381"/>
                    <a:pt x="72" y="429"/>
                    <a:pt x="167" y="429"/>
                  </a:cubicBezTo>
                  <a:cubicBezTo>
                    <a:pt x="239" y="429"/>
                    <a:pt x="334" y="381"/>
                    <a:pt x="334" y="286"/>
                  </a:cubicBezTo>
                  <a:lnTo>
                    <a:pt x="334" y="119"/>
                  </a:lnTo>
                  <a:cubicBezTo>
                    <a:pt x="310" y="72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8390731" y="4291246"/>
              <a:ext cx="15952" cy="14266"/>
            </a:xfrm>
            <a:custGeom>
              <a:avLst/>
              <a:gdLst/>
              <a:ahLst/>
              <a:cxnLst/>
              <a:rect l="l" t="t" r="r" b="b"/>
              <a:pathLst>
                <a:path w="454" h="406" extrusionOk="0">
                  <a:moveTo>
                    <a:pt x="263" y="1"/>
                  </a:moveTo>
                  <a:cubicBezTo>
                    <a:pt x="215" y="1"/>
                    <a:pt x="144" y="24"/>
                    <a:pt x="120" y="96"/>
                  </a:cubicBezTo>
                  <a:cubicBezTo>
                    <a:pt x="72" y="120"/>
                    <a:pt x="1" y="167"/>
                    <a:pt x="25" y="263"/>
                  </a:cubicBezTo>
                  <a:cubicBezTo>
                    <a:pt x="25" y="358"/>
                    <a:pt x="120" y="405"/>
                    <a:pt x="191" y="405"/>
                  </a:cubicBezTo>
                  <a:lnTo>
                    <a:pt x="263" y="405"/>
                  </a:lnTo>
                  <a:cubicBezTo>
                    <a:pt x="358" y="405"/>
                    <a:pt x="429" y="358"/>
                    <a:pt x="429" y="263"/>
                  </a:cubicBezTo>
                  <a:lnTo>
                    <a:pt x="429" y="167"/>
                  </a:lnTo>
                  <a:cubicBezTo>
                    <a:pt x="453" y="48"/>
                    <a:pt x="35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8104571" y="4294584"/>
              <a:ext cx="16761" cy="10928"/>
            </a:xfrm>
            <a:custGeom>
              <a:avLst/>
              <a:gdLst/>
              <a:ahLst/>
              <a:cxnLst/>
              <a:rect l="l" t="t" r="r" b="b"/>
              <a:pathLst>
                <a:path w="477" h="311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286" y="310"/>
                  </a:lnTo>
                  <a:cubicBezTo>
                    <a:pt x="381" y="310"/>
                    <a:pt x="429" y="263"/>
                    <a:pt x="429" y="168"/>
                  </a:cubicBezTo>
                  <a:cubicBezTo>
                    <a:pt x="476" y="48"/>
                    <a:pt x="38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8219190" y="4294584"/>
              <a:ext cx="16796" cy="10928"/>
            </a:xfrm>
            <a:custGeom>
              <a:avLst/>
              <a:gdLst/>
              <a:ahLst/>
              <a:cxnLst/>
              <a:rect l="l" t="t" r="r" b="b"/>
              <a:pathLst>
                <a:path w="478" h="311" extrusionOk="0">
                  <a:moveTo>
                    <a:pt x="144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310" y="310"/>
                  </a:lnTo>
                  <a:cubicBezTo>
                    <a:pt x="382" y="310"/>
                    <a:pt x="453" y="263"/>
                    <a:pt x="453" y="168"/>
                  </a:cubicBezTo>
                  <a:cubicBezTo>
                    <a:pt x="477" y="48"/>
                    <a:pt x="429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8190764" y="4294584"/>
              <a:ext cx="15917" cy="10928"/>
            </a:xfrm>
            <a:custGeom>
              <a:avLst/>
              <a:gdLst/>
              <a:ahLst/>
              <a:cxnLst/>
              <a:rect l="l" t="t" r="r" b="b"/>
              <a:pathLst>
                <a:path w="453" h="311" extrusionOk="0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310" y="310"/>
                  </a:lnTo>
                  <a:cubicBezTo>
                    <a:pt x="405" y="310"/>
                    <a:pt x="453" y="263"/>
                    <a:pt x="453" y="168"/>
                  </a:cubicBezTo>
                  <a:cubicBezTo>
                    <a:pt x="453" y="48"/>
                    <a:pt x="40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8133841" y="4294584"/>
              <a:ext cx="16761" cy="10928"/>
            </a:xfrm>
            <a:custGeom>
              <a:avLst/>
              <a:gdLst/>
              <a:ahLst/>
              <a:cxnLst/>
              <a:rect l="l" t="t" r="r" b="b"/>
              <a:pathLst>
                <a:path w="477" h="311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310" y="310"/>
                  </a:lnTo>
                  <a:cubicBezTo>
                    <a:pt x="406" y="310"/>
                    <a:pt x="477" y="263"/>
                    <a:pt x="477" y="168"/>
                  </a:cubicBezTo>
                  <a:cubicBezTo>
                    <a:pt x="429" y="48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8161459" y="4294584"/>
              <a:ext cx="16761" cy="10928"/>
            </a:xfrm>
            <a:custGeom>
              <a:avLst/>
              <a:gdLst/>
              <a:ahLst/>
              <a:cxnLst/>
              <a:rect l="l" t="t" r="r" b="b"/>
              <a:pathLst>
                <a:path w="477" h="311" extrusionOk="0">
                  <a:moveTo>
                    <a:pt x="167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334" y="310"/>
                  </a:lnTo>
                  <a:cubicBezTo>
                    <a:pt x="429" y="310"/>
                    <a:pt x="477" y="263"/>
                    <a:pt x="477" y="168"/>
                  </a:cubicBezTo>
                  <a:cubicBezTo>
                    <a:pt x="453" y="48"/>
                    <a:pt x="40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8248495" y="4294584"/>
              <a:ext cx="16761" cy="10928"/>
            </a:xfrm>
            <a:custGeom>
              <a:avLst/>
              <a:gdLst/>
              <a:ahLst/>
              <a:cxnLst/>
              <a:rect l="l" t="t" r="r" b="b"/>
              <a:pathLst>
                <a:path w="477" h="311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310" y="310"/>
                  </a:lnTo>
                  <a:cubicBezTo>
                    <a:pt x="358" y="310"/>
                    <a:pt x="453" y="263"/>
                    <a:pt x="453" y="191"/>
                  </a:cubicBezTo>
                  <a:cubicBezTo>
                    <a:pt x="477" y="72"/>
                    <a:pt x="381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8364800" y="4294584"/>
              <a:ext cx="15917" cy="10928"/>
            </a:xfrm>
            <a:custGeom>
              <a:avLst/>
              <a:gdLst/>
              <a:ahLst/>
              <a:cxnLst/>
              <a:rect l="l" t="t" r="r" b="b"/>
              <a:pathLst>
                <a:path w="453" h="311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286" y="310"/>
                  </a:lnTo>
                  <a:cubicBezTo>
                    <a:pt x="358" y="310"/>
                    <a:pt x="453" y="263"/>
                    <a:pt x="453" y="191"/>
                  </a:cubicBezTo>
                  <a:cubicBezTo>
                    <a:pt x="453" y="72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8335495" y="4294584"/>
              <a:ext cx="16796" cy="10928"/>
            </a:xfrm>
            <a:custGeom>
              <a:avLst/>
              <a:gdLst/>
              <a:ahLst/>
              <a:cxnLst/>
              <a:rect l="l" t="t" r="r" b="b"/>
              <a:pathLst>
                <a:path w="478" h="311" extrusionOk="0">
                  <a:moveTo>
                    <a:pt x="144" y="1"/>
                  </a:moveTo>
                  <a:cubicBezTo>
                    <a:pt x="49" y="1"/>
                    <a:pt x="1" y="48"/>
                    <a:pt x="1" y="144"/>
                  </a:cubicBezTo>
                  <a:cubicBezTo>
                    <a:pt x="1" y="239"/>
                    <a:pt x="49" y="310"/>
                    <a:pt x="144" y="310"/>
                  </a:cubicBezTo>
                  <a:lnTo>
                    <a:pt x="287" y="310"/>
                  </a:lnTo>
                  <a:cubicBezTo>
                    <a:pt x="382" y="310"/>
                    <a:pt x="453" y="263"/>
                    <a:pt x="453" y="168"/>
                  </a:cubicBezTo>
                  <a:cubicBezTo>
                    <a:pt x="477" y="48"/>
                    <a:pt x="382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8277764" y="4294584"/>
              <a:ext cx="15952" cy="10928"/>
            </a:xfrm>
            <a:custGeom>
              <a:avLst/>
              <a:gdLst/>
              <a:ahLst/>
              <a:cxnLst/>
              <a:rect l="l" t="t" r="r" b="b"/>
              <a:pathLst>
                <a:path w="454" h="311" extrusionOk="0">
                  <a:moveTo>
                    <a:pt x="144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310" y="310"/>
                  </a:lnTo>
                  <a:cubicBezTo>
                    <a:pt x="382" y="310"/>
                    <a:pt x="453" y="263"/>
                    <a:pt x="453" y="168"/>
                  </a:cubicBezTo>
                  <a:cubicBezTo>
                    <a:pt x="453" y="48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8306226" y="4294584"/>
              <a:ext cx="16761" cy="10928"/>
            </a:xfrm>
            <a:custGeom>
              <a:avLst/>
              <a:gdLst/>
              <a:ahLst/>
              <a:cxnLst/>
              <a:rect l="l" t="t" r="r" b="b"/>
              <a:pathLst>
                <a:path w="477" h="311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334" y="310"/>
                  </a:lnTo>
                  <a:cubicBezTo>
                    <a:pt x="405" y="310"/>
                    <a:pt x="477" y="263"/>
                    <a:pt x="477" y="168"/>
                  </a:cubicBezTo>
                  <a:cubicBezTo>
                    <a:pt x="477" y="48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8076953" y="4291035"/>
              <a:ext cx="15074" cy="13633"/>
            </a:xfrm>
            <a:custGeom>
              <a:avLst/>
              <a:gdLst/>
              <a:ahLst/>
              <a:cxnLst/>
              <a:rect l="l" t="t" r="r" b="b"/>
              <a:pathLst>
                <a:path w="429" h="388" extrusionOk="0">
                  <a:moveTo>
                    <a:pt x="191" y="0"/>
                  </a:moveTo>
                  <a:cubicBezTo>
                    <a:pt x="176" y="0"/>
                    <a:pt x="160" y="2"/>
                    <a:pt x="143" y="7"/>
                  </a:cubicBezTo>
                  <a:cubicBezTo>
                    <a:pt x="72" y="7"/>
                    <a:pt x="0" y="102"/>
                    <a:pt x="0" y="149"/>
                  </a:cubicBezTo>
                  <a:lnTo>
                    <a:pt x="0" y="245"/>
                  </a:lnTo>
                  <a:cubicBezTo>
                    <a:pt x="0" y="340"/>
                    <a:pt x="72" y="388"/>
                    <a:pt x="143" y="388"/>
                  </a:cubicBezTo>
                  <a:lnTo>
                    <a:pt x="238" y="388"/>
                  </a:lnTo>
                  <a:cubicBezTo>
                    <a:pt x="334" y="388"/>
                    <a:pt x="381" y="340"/>
                    <a:pt x="381" y="245"/>
                  </a:cubicBezTo>
                  <a:cubicBezTo>
                    <a:pt x="429" y="173"/>
                    <a:pt x="381" y="126"/>
                    <a:pt x="334" y="102"/>
                  </a:cubicBezTo>
                  <a:cubicBezTo>
                    <a:pt x="314" y="43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8077797" y="4202559"/>
              <a:ext cx="11736" cy="15074"/>
            </a:xfrm>
            <a:custGeom>
              <a:avLst/>
              <a:gdLst/>
              <a:ahLst/>
              <a:cxnLst/>
              <a:rect l="l" t="t" r="r" b="b"/>
              <a:pathLst>
                <a:path w="334" h="429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86"/>
                  </a:lnTo>
                  <a:cubicBezTo>
                    <a:pt x="0" y="381"/>
                    <a:pt x="72" y="429"/>
                    <a:pt x="167" y="429"/>
                  </a:cubicBezTo>
                  <a:cubicBezTo>
                    <a:pt x="238" y="429"/>
                    <a:pt x="334" y="381"/>
                    <a:pt x="334" y="286"/>
                  </a:cubicBezTo>
                  <a:lnTo>
                    <a:pt x="334" y="119"/>
                  </a:lnTo>
                  <a:cubicBezTo>
                    <a:pt x="310" y="72"/>
                    <a:pt x="238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8077797" y="4261133"/>
              <a:ext cx="11736" cy="15074"/>
            </a:xfrm>
            <a:custGeom>
              <a:avLst/>
              <a:gdLst/>
              <a:ahLst/>
              <a:cxnLst/>
              <a:rect l="l" t="t" r="r" b="b"/>
              <a:pathLst>
                <a:path w="334" h="429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86"/>
                  </a:lnTo>
                  <a:cubicBezTo>
                    <a:pt x="0" y="381"/>
                    <a:pt x="72" y="429"/>
                    <a:pt x="167" y="429"/>
                  </a:cubicBezTo>
                  <a:cubicBezTo>
                    <a:pt x="238" y="429"/>
                    <a:pt x="334" y="381"/>
                    <a:pt x="334" y="286"/>
                  </a:cubicBezTo>
                  <a:lnTo>
                    <a:pt x="334" y="167"/>
                  </a:lnTo>
                  <a:cubicBezTo>
                    <a:pt x="310" y="72"/>
                    <a:pt x="238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8077797" y="4231829"/>
              <a:ext cx="11736" cy="15109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lnTo>
                    <a:pt x="0" y="287"/>
                  </a:lnTo>
                  <a:cubicBezTo>
                    <a:pt x="0" y="382"/>
                    <a:pt x="72" y="429"/>
                    <a:pt x="167" y="429"/>
                  </a:cubicBezTo>
                  <a:cubicBezTo>
                    <a:pt x="238" y="429"/>
                    <a:pt x="334" y="382"/>
                    <a:pt x="334" y="287"/>
                  </a:cubicBezTo>
                  <a:lnTo>
                    <a:pt x="334" y="120"/>
                  </a:ln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8077797" y="4175784"/>
              <a:ext cx="11736" cy="14231"/>
            </a:xfrm>
            <a:custGeom>
              <a:avLst/>
              <a:gdLst/>
              <a:ahLst/>
              <a:cxnLst/>
              <a:rect l="l" t="t" r="r" b="b"/>
              <a:pathLst>
                <a:path w="334" h="40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38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8" y="405"/>
                    <a:pt x="334" y="334"/>
                    <a:pt x="334" y="238"/>
                  </a:cubicBezTo>
                  <a:lnTo>
                    <a:pt x="334" y="167"/>
                  </a:lnTo>
                  <a:cubicBezTo>
                    <a:pt x="310" y="72"/>
                    <a:pt x="238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8052673" y="3981650"/>
              <a:ext cx="378255" cy="344769"/>
            </a:xfrm>
            <a:custGeom>
              <a:avLst/>
              <a:gdLst/>
              <a:ahLst/>
              <a:cxnLst/>
              <a:rect l="l" t="t" r="r" b="b"/>
              <a:pathLst>
                <a:path w="10765" h="9812" extrusionOk="0">
                  <a:moveTo>
                    <a:pt x="6050" y="334"/>
                  </a:moveTo>
                  <a:cubicBezTo>
                    <a:pt x="6359" y="334"/>
                    <a:pt x="6550" y="572"/>
                    <a:pt x="6550" y="834"/>
                  </a:cubicBezTo>
                  <a:lnTo>
                    <a:pt x="6550" y="1667"/>
                  </a:lnTo>
                  <a:lnTo>
                    <a:pt x="4168" y="1667"/>
                  </a:lnTo>
                  <a:lnTo>
                    <a:pt x="4168" y="834"/>
                  </a:lnTo>
                  <a:cubicBezTo>
                    <a:pt x="4168" y="524"/>
                    <a:pt x="4406" y="334"/>
                    <a:pt x="4716" y="334"/>
                  </a:cubicBezTo>
                  <a:close/>
                  <a:moveTo>
                    <a:pt x="5883" y="5358"/>
                  </a:moveTo>
                  <a:lnTo>
                    <a:pt x="5883" y="5859"/>
                  </a:lnTo>
                  <a:cubicBezTo>
                    <a:pt x="5883" y="5954"/>
                    <a:pt x="5788" y="6049"/>
                    <a:pt x="5692" y="6049"/>
                  </a:cubicBezTo>
                  <a:lnTo>
                    <a:pt x="5049" y="6049"/>
                  </a:lnTo>
                  <a:cubicBezTo>
                    <a:pt x="4954" y="6049"/>
                    <a:pt x="4859" y="5954"/>
                    <a:pt x="4859" y="5859"/>
                  </a:cubicBezTo>
                  <a:lnTo>
                    <a:pt x="4859" y="5358"/>
                  </a:lnTo>
                  <a:close/>
                  <a:moveTo>
                    <a:pt x="10431" y="2001"/>
                  </a:moveTo>
                  <a:lnTo>
                    <a:pt x="10431" y="3834"/>
                  </a:lnTo>
                  <a:cubicBezTo>
                    <a:pt x="10431" y="4501"/>
                    <a:pt x="9884" y="5025"/>
                    <a:pt x="9241" y="5025"/>
                  </a:cubicBezTo>
                  <a:lnTo>
                    <a:pt x="8407" y="5025"/>
                  </a:lnTo>
                  <a:cubicBezTo>
                    <a:pt x="8312" y="5025"/>
                    <a:pt x="8264" y="5097"/>
                    <a:pt x="8264" y="5168"/>
                  </a:cubicBezTo>
                  <a:cubicBezTo>
                    <a:pt x="8264" y="5263"/>
                    <a:pt x="8312" y="5358"/>
                    <a:pt x="8407" y="5358"/>
                  </a:cubicBezTo>
                  <a:lnTo>
                    <a:pt x="9241" y="5358"/>
                  </a:lnTo>
                  <a:cubicBezTo>
                    <a:pt x="9717" y="5358"/>
                    <a:pt x="10169" y="5120"/>
                    <a:pt x="10431" y="4763"/>
                  </a:cubicBezTo>
                  <a:lnTo>
                    <a:pt x="10431" y="9550"/>
                  </a:lnTo>
                  <a:lnTo>
                    <a:pt x="334" y="9550"/>
                  </a:lnTo>
                  <a:lnTo>
                    <a:pt x="334" y="4763"/>
                  </a:lnTo>
                  <a:cubicBezTo>
                    <a:pt x="596" y="5120"/>
                    <a:pt x="1049" y="5358"/>
                    <a:pt x="1525" y="5358"/>
                  </a:cubicBezTo>
                  <a:lnTo>
                    <a:pt x="4573" y="5358"/>
                  </a:lnTo>
                  <a:lnTo>
                    <a:pt x="4573" y="5882"/>
                  </a:lnTo>
                  <a:cubicBezTo>
                    <a:pt x="4573" y="6168"/>
                    <a:pt x="4764" y="6406"/>
                    <a:pt x="5073" y="6406"/>
                  </a:cubicBezTo>
                  <a:lnTo>
                    <a:pt x="5716" y="6406"/>
                  </a:lnTo>
                  <a:cubicBezTo>
                    <a:pt x="6002" y="6406"/>
                    <a:pt x="6240" y="6192"/>
                    <a:pt x="6240" y="5882"/>
                  </a:cubicBezTo>
                  <a:lnTo>
                    <a:pt x="6240" y="5358"/>
                  </a:lnTo>
                  <a:lnTo>
                    <a:pt x="7669" y="5358"/>
                  </a:lnTo>
                  <a:cubicBezTo>
                    <a:pt x="7740" y="5358"/>
                    <a:pt x="7812" y="5287"/>
                    <a:pt x="7812" y="5216"/>
                  </a:cubicBezTo>
                  <a:cubicBezTo>
                    <a:pt x="7812" y="5120"/>
                    <a:pt x="7740" y="5025"/>
                    <a:pt x="7669" y="5025"/>
                  </a:cubicBezTo>
                  <a:lnTo>
                    <a:pt x="1549" y="5025"/>
                  </a:lnTo>
                  <a:cubicBezTo>
                    <a:pt x="906" y="5025"/>
                    <a:pt x="358" y="4501"/>
                    <a:pt x="358" y="3834"/>
                  </a:cubicBezTo>
                  <a:lnTo>
                    <a:pt x="358" y="2001"/>
                  </a:lnTo>
                  <a:lnTo>
                    <a:pt x="715" y="2001"/>
                  </a:lnTo>
                  <a:lnTo>
                    <a:pt x="715" y="2072"/>
                  </a:lnTo>
                  <a:cubicBezTo>
                    <a:pt x="715" y="2167"/>
                    <a:pt x="787" y="2239"/>
                    <a:pt x="882" y="2239"/>
                  </a:cubicBezTo>
                  <a:cubicBezTo>
                    <a:pt x="953" y="2239"/>
                    <a:pt x="1049" y="2167"/>
                    <a:pt x="1049" y="2072"/>
                  </a:cubicBezTo>
                  <a:lnTo>
                    <a:pt x="1049" y="2001"/>
                  </a:lnTo>
                  <a:lnTo>
                    <a:pt x="9741" y="2001"/>
                  </a:lnTo>
                  <a:lnTo>
                    <a:pt x="9741" y="2072"/>
                  </a:lnTo>
                  <a:cubicBezTo>
                    <a:pt x="9741" y="2167"/>
                    <a:pt x="9812" y="2239"/>
                    <a:pt x="9884" y="2239"/>
                  </a:cubicBezTo>
                  <a:cubicBezTo>
                    <a:pt x="9979" y="2239"/>
                    <a:pt x="10074" y="2167"/>
                    <a:pt x="10074" y="2072"/>
                  </a:cubicBezTo>
                  <a:lnTo>
                    <a:pt x="10074" y="2001"/>
                  </a:lnTo>
                  <a:close/>
                  <a:moveTo>
                    <a:pt x="4692" y="0"/>
                  </a:moveTo>
                  <a:cubicBezTo>
                    <a:pt x="4240" y="0"/>
                    <a:pt x="3859" y="357"/>
                    <a:pt x="3859" y="834"/>
                  </a:cubicBezTo>
                  <a:lnTo>
                    <a:pt x="3859" y="1667"/>
                  </a:lnTo>
                  <a:lnTo>
                    <a:pt x="167" y="1667"/>
                  </a:lnTo>
                  <a:cubicBezTo>
                    <a:pt x="72" y="1667"/>
                    <a:pt x="1" y="1715"/>
                    <a:pt x="1" y="1810"/>
                  </a:cubicBezTo>
                  <a:lnTo>
                    <a:pt x="1" y="9669"/>
                  </a:lnTo>
                  <a:cubicBezTo>
                    <a:pt x="1" y="9764"/>
                    <a:pt x="72" y="9812"/>
                    <a:pt x="167" y="9812"/>
                  </a:cubicBezTo>
                  <a:lnTo>
                    <a:pt x="10551" y="9812"/>
                  </a:lnTo>
                  <a:cubicBezTo>
                    <a:pt x="10646" y="9812"/>
                    <a:pt x="10693" y="9764"/>
                    <a:pt x="10693" y="9669"/>
                  </a:cubicBezTo>
                  <a:lnTo>
                    <a:pt x="10693" y="1810"/>
                  </a:lnTo>
                  <a:cubicBezTo>
                    <a:pt x="10765" y="1763"/>
                    <a:pt x="10670" y="1667"/>
                    <a:pt x="10574" y="1667"/>
                  </a:cubicBezTo>
                  <a:lnTo>
                    <a:pt x="6859" y="1667"/>
                  </a:lnTo>
                  <a:lnTo>
                    <a:pt x="6859" y="834"/>
                  </a:lnTo>
                  <a:cubicBezTo>
                    <a:pt x="6859" y="381"/>
                    <a:pt x="6502" y="0"/>
                    <a:pt x="6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8085316" y="4129895"/>
              <a:ext cx="17604" cy="14406"/>
            </a:xfrm>
            <a:custGeom>
              <a:avLst/>
              <a:gdLst/>
              <a:ahLst/>
              <a:cxnLst/>
              <a:rect l="l" t="t" r="r" b="b"/>
              <a:pathLst>
                <a:path w="501" h="410" extrusionOk="0">
                  <a:moveTo>
                    <a:pt x="177" y="1"/>
                  </a:moveTo>
                  <a:cubicBezTo>
                    <a:pt x="132" y="1"/>
                    <a:pt x="86" y="26"/>
                    <a:pt x="72" y="68"/>
                  </a:cubicBezTo>
                  <a:cubicBezTo>
                    <a:pt x="0" y="115"/>
                    <a:pt x="24" y="235"/>
                    <a:pt x="96" y="282"/>
                  </a:cubicBezTo>
                  <a:cubicBezTo>
                    <a:pt x="143" y="306"/>
                    <a:pt x="215" y="354"/>
                    <a:pt x="262" y="401"/>
                  </a:cubicBezTo>
                  <a:cubicBezTo>
                    <a:pt x="285" y="407"/>
                    <a:pt x="307" y="410"/>
                    <a:pt x="329" y="410"/>
                  </a:cubicBezTo>
                  <a:cubicBezTo>
                    <a:pt x="399" y="410"/>
                    <a:pt x="459" y="379"/>
                    <a:pt x="477" y="306"/>
                  </a:cubicBezTo>
                  <a:cubicBezTo>
                    <a:pt x="501" y="211"/>
                    <a:pt x="477" y="115"/>
                    <a:pt x="381" y="92"/>
                  </a:cubicBezTo>
                  <a:cubicBezTo>
                    <a:pt x="358" y="68"/>
                    <a:pt x="310" y="68"/>
                    <a:pt x="262" y="44"/>
                  </a:cubicBezTo>
                  <a:cubicBezTo>
                    <a:pt x="242" y="14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8353099" y="4135622"/>
              <a:ext cx="15917" cy="10893"/>
            </a:xfrm>
            <a:custGeom>
              <a:avLst/>
              <a:gdLst/>
              <a:ahLst/>
              <a:cxnLst/>
              <a:rect l="l" t="t" r="r" b="b"/>
              <a:pathLst>
                <a:path w="453" h="310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10" y="310"/>
                  </a:lnTo>
                  <a:cubicBezTo>
                    <a:pt x="381" y="310"/>
                    <a:pt x="453" y="262"/>
                    <a:pt x="453" y="167"/>
                  </a:cubicBezTo>
                  <a:cubicBezTo>
                    <a:pt x="453" y="48"/>
                    <a:pt x="381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8077797" y="4102980"/>
              <a:ext cx="11736" cy="15917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86"/>
                  </a:lnTo>
                  <a:cubicBezTo>
                    <a:pt x="0" y="381"/>
                    <a:pt x="72" y="453"/>
                    <a:pt x="167" y="453"/>
                  </a:cubicBezTo>
                  <a:cubicBezTo>
                    <a:pt x="238" y="453"/>
                    <a:pt x="334" y="381"/>
                    <a:pt x="334" y="286"/>
                  </a:cubicBezTo>
                  <a:lnTo>
                    <a:pt x="334" y="119"/>
                  </a:lnTo>
                  <a:cubicBezTo>
                    <a:pt x="310" y="48"/>
                    <a:pt x="238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8077797" y="4073675"/>
              <a:ext cx="11736" cy="15952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lnTo>
                    <a:pt x="0" y="287"/>
                  </a:lnTo>
                  <a:cubicBezTo>
                    <a:pt x="0" y="382"/>
                    <a:pt x="72" y="453"/>
                    <a:pt x="167" y="453"/>
                  </a:cubicBezTo>
                  <a:cubicBezTo>
                    <a:pt x="238" y="453"/>
                    <a:pt x="334" y="382"/>
                    <a:pt x="334" y="287"/>
                  </a:cubicBezTo>
                  <a:lnTo>
                    <a:pt x="334" y="144"/>
                  </a:lnTo>
                  <a:cubicBezTo>
                    <a:pt x="310" y="48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8395756" y="4073675"/>
              <a:ext cx="11771" cy="15952"/>
            </a:xfrm>
            <a:custGeom>
              <a:avLst/>
              <a:gdLst/>
              <a:ahLst/>
              <a:cxnLst/>
              <a:rect l="l" t="t" r="r" b="b"/>
              <a:pathLst>
                <a:path w="335" h="454" extrusionOk="0">
                  <a:moveTo>
                    <a:pt x="167" y="1"/>
                  </a:moveTo>
                  <a:cubicBezTo>
                    <a:pt x="72" y="1"/>
                    <a:pt x="1" y="48"/>
                    <a:pt x="1" y="144"/>
                  </a:cubicBezTo>
                  <a:lnTo>
                    <a:pt x="1" y="287"/>
                  </a:lnTo>
                  <a:cubicBezTo>
                    <a:pt x="1" y="382"/>
                    <a:pt x="72" y="453"/>
                    <a:pt x="167" y="453"/>
                  </a:cubicBezTo>
                  <a:cubicBezTo>
                    <a:pt x="239" y="453"/>
                    <a:pt x="334" y="382"/>
                    <a:pt x="334" y="287"/>
                  </a:cubicBezTo>
                  <a:lnTo>
                    <a:pt x="334" y="144"/>
                  </a:lnTo>
                  <a:cubicBezTo>
                    <a:pt x="310" y="48"/>
                    <a:pt x="215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8395756" y="4102980"/>
              <a:ext cx="11771" cy="15917"/>
            </a:xfrm>
            <a:custGeom>
              <a:avLst/>
              <a:gdLst/>
              <a:ahLst/>
              <a:cxnLst/>
              <a:rect l="l" t="t" r="r" b="b"/>
              <a:pathLst>
                <a:path w="335" h="453" extrusionOk="0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lnTo>
                    <a:pt x="1" y="286"/>
                  </a:lnTo>
                  <a:cubicBezTo>
                    <a:pt x="1" y="381"/>
                    <a:pt x="72" y="453"/>
                    <a:pt x="167" y="453"/>
                  </a:cubicBezTo>
                  <a:cubicBezTo>
                    <a:pt x="239" y="453"/>
                    <a:pt x="334" y="381"/>
                    <a:pt x="334" y="286"/>
                  </a:cubicBezTo>
                  <a:lnTo>
                    <a:pt x="334" y="119"/>
                  </a:lnTo>
                  <a:cubicBezTo>
                    <a:pt x="310" y="48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8381525" y="4129895"/>
              <a:ext cx="16796" cy="14125"/>
            </a:xfrm>
            <a:custGeom>
              <a:avLst/>
              <a:gdLst/>
              <a:ahLst/>
              <a:cxnLst/>
              <a:rect l="l" t="t" r="r" b="b"/>
              <a:pathLst>
                <a:path w="478" h="402" extrusionOk="0">
                  <a:moveTo>
                    <a:pt x="293" y="1"/>
                  </a:moveTo>
                  <a:cubicBezTo>
                    <a:pt x="263" y="1"/>
                    <a:pt x="235" y="14"/>
                    <a:pt x="215" y="44"/>
                  </a:cubicBezTo>
                  <a:cubicBezTo>
                    <a:pt x="167" y="68"/>
                    <a:pt x="144" y="92"/>
                    <a:pt x="96" y="92"/>
                  </a:cubicBezTo>
                  <a:cubicBezTo>
                    <a:pt x="25" y="115"/>
                    <a:pt x="1" y="187"/>
                    <a:pt x="1" y="282"/>
                  </a:cubicBezTo>
                  <a:cubicBezTo>
                    <a:pt x="1" y="354"/>
                    <a:pt x="96" y="401"/>
                    <a:pt x="144" y="401"/>
                  </a:cubicBezTo>
                  <a:lnTo>
                    <a:pt x="215" y="401"/>
                  </a:lnTo>
                  <a:cubicBezTo>
                    <a:pt x="263" y="354"/>
                    <a:pt x="334" y="330"/>
                    <a:pt x="382" y="282"/>
                  </a:cubicBezTo>
                  <a:cubicBezTo>
                    <a:pt x="453" y="211"/>
                    <a:pt x="477" y="115"/>
                    <a:pt x="406" y="68"/>
                  </a:cubicBezTo>
                  <a:cubicBezTo>
                    <a:pt x="378" y="26"/>
                    <a:pt x="334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8322951" y="4135622"/>
              <a:ext cx="16796" cy="10893"/>
            </a:xfrm>
            <a:custGeom>
              <a:avLst/>
              <a:gdLst/>
              <a:ahLst/>
              <a:cxnLst/>
              <a:rect l="l" t="t" r="r" b="b"/>
              <a:pathLst>
                <a:path w="478" h="310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310"/>
                    <a:pt x="144" y="310"/>
                  </a:cubicBezTo>
                  <a:lnTo>
                    <a:pt x="287" y="310"/>
                  </a:lnTo>
                  <a:cubicBezTo>
                    <a:pt x="382" y="310"/>
                    <a:pt x="453" y="262"/>
                    <a:pt x="453" y="167"/>
                  </a:cubicBezTo>
                  <a:cubicBezTo>
                    <a:pt x="477" y="48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8234264" y="4135622"/>
              <a:ext cx="16761" cy="10893"/>
            </a:xfrm>
            <a:custGeom>
              <a:avLst/>
              <a:gdLst/>
              <a:ahLst/>
              <a:cxnLst/>
              <a:rect l="l" t="t" r="r" b="b"/>
              <a:pathLst>
                <a:path w="477" h="310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286" y="310"/>
                  </a:lnTo>
                  <a:cubicBezTo>
                    <a:pt x="381" y="310"/>
                    <a:pt x="429" y="262"/>
                    <a:pt x="429" y="167"/>
                  </a:cubicBezTo>
                  <a:cubicBezTo>
                    <a:pt x="477" y="48"/>
                    <a:pt x="38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8264377" y="4135622"/>
              <a:ext cx="15952" cy="10893"/>
            </a:xfrm>
            <a:custGeom>
              <a:avLst/>
              <a:gdLst/>
              <a:ahLst/>
              <a:cxnLst/>
              <a:rect l="l" t="t" r="r" b="b"/>
              <a:pathLst>
                <a:path w="454" h="310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310"/>
                    <a:pt x="144" y="310"/>
                  </a:cubicBezTo>
                  <a:lnTo>
                    <a:pt x="287" y="310"/>
                  </a:lnTo>
                  <a:cubicBezTo>
                    <a:pt x="382" y="310"/>
                    <a:pt x="453" y="262"/>
                    <a:pt x="453" y="167"/>
                  </a:cubicBezTo>
                  <a:cubicBezTo>
                    <a:pt x="453" y="48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8293681" y="4135622"/>
              <a:ext cx="16761" cy="10893"/>
            </a:xfrm>
            <a:custGeom>
              <a:avLst/>
              <a:gdLst/>
              <a:ahLst/>
              <a:cxnLst/>
              <a:rect l="l" t="t" r="r" b="b"/>
              <a:pathLst>
                <a:path w="477" h="310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334" y="310"/>
                  </a:lnTo>
                  <a:cubicBezTo>
                    <a:pt x="405" y="310"/>
                    <a:pt x="477" y="262"/>
                    <a:pt x="477" y="167"/>
                  </a:cubicBezTo>
                  <a:cubicBezTo>
                    <a:pt x="453" y="48"/>
                    <a:pt x="38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8115429" y="4135622"/>
              <a:ext cx="16796" cy="10893"/>
            </a:xfrm>
            <a:custGeom>
              <a:avLst/>
              <a:gdLst/>
              <a:ahLst/>
              <a:cxnLst/>
              <a:rect l="l" t="t" r="r" b="b"/>
              <a:pathLst>
                <a:path w="478" h="310" extrusionOk="0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8"/>
                    <a:pt x="72" y="310"/>
                    <a:pt x="167" y="310"/>
                  </a:cubicBezTo>
                  <a:lnTo>
                    <a:pt x="310" y="310"/>
                  </a:lnTo>
                  <a:cubicBezTo>
                    <a:pt x="382" y="310"/>
                    <a:pt x="453" y="262"/>
                    <a:pt x="453" y="167"/>
                  </a:cubicBezTo>
                  <a:cubicBezTo>
                    <a:pt x="477" y="48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8144734" y="4135622"/>
              <a:ext cx="16761" cy="10893"/>
            </a:xfrm>
            <a:custGeom>
              <a:avLst/>
              <a:gdLst/>
              <a:ahLst/>
              <a:cxnLst/>
              <a:rect l="l" t="t" r="r" b="b"/>
              <a:pathLst>
                <a:path w="477" h="310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310" y="310"/>
                  </a:lnTo>
                  <a:cubicBezTo>
                    <a:pt x="405" y="310"/>
                    <a:pt x="453" y="262"/>
                    <a:pt x="453" y="167"/>
                  </a:cubicBezTo>
                  <a:cubicBezTo>
                    <a:pt x="477" y="48"/>
                    <a:pt x="405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8204959" y="4135622"/>
              <a:ext cx="16796" cy="10893"/>
            </a:xfrm>
            <a:custGeom>
              <a:avLst/>
              <a:gdLst/>
              <a:ahLst/>
              <a:cxnLst/>
              <a:rect l="l" t="t" r="r" b="b"/>
              <a:pathLst>
                <a:path w="478" h="310" extrusionOk="0">
                  <a:moveTo>
                    <a:pt x="144" y="0"/>
                  </a:moveTo>
                  <a:cubicBezTo>
                    <a:pt x="49" y="0"/>
                    <a:pt x="1" y="48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lnTo>
                    <a:pt x="287" y="310"/>
                  </a:lnTo>
                  <a:cubicBezTo>
                    <a:pt x="382" y="310"/>
                    <a:pt x="430" y="262"/>
                    <a:pt x="430" y="167"/>
                  </a:cubicBezTo>
                  <a:cubicBezTo>
                    <a:pt x="477" y="48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8175690" y="4135622"/>
              <a:ext cx="16761" cy="10893"/>
            </a:xfrm>
            <a:custGeom>
              <a:avLst/>
              <a:gdLst/>
              <a:ahLst/>
              <a:cxnLst/>
              <a:rect l="l" t="t" r="r" b="b"/>
              <a:pathLst>
                <a:path w="477" h="310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286" y="310"/>
                  </a:lnTo>
                  <a:cubicBezTo>
                    <a:pt x="358" y="310"/>
                    <a:pt x="429" y="262"/>
                    <a:pt x="429" y="191"/>
                  </a:cubicBezTo>
                  <a:cubicBezTo>
                    <a:pt x="477" y="72"/>
                    <a:pt x="38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8236759" y="4175784"/>
              <a:ext cx="10928" cy="10893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38"/>
                    <a:pt x="72" y="310"/>
                    <a:pt x="168" y="310"/>
                  </a:cubicBezTo>
                  <a:cubicBezTo>
                    <a:pt x="239" y="310"/>
                    <a:pt x="310" y="238"/>
                    <a:pt x="310" y="167"/>
                  </a:cubicBezTo>
                  <a:cubicBezTo>
                    <a:pt x="310" y="72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59"/>
          <p:cNvGrpSpPr/>
          <p:nvPr/>
        </p:nvGrpSpPr>
        <p:grpSpPr>
          <a:xfrm>
            <a:off x="5507891" y="3658326"/>
            <a:ext cx="375725" cy="374531"/>
            <a:chOff x="8055203" y="2746953"/>
            <a:chExt cx="375725" cy="374531"/>
          </a:xfrm>
        </p:grpSpPr>
        <p:sp>
          <p:nvSpPr>
            <p:cNvPr id="806" name="Google Shape;806;p59"/>
            <p:cNvSpPr/>
            <p:nvPr/>
          </p:nvSpPr>
          <p:spPr>
            <a:xfrm>
              <a:off x="8055203" y="2746953"/>
              <a:ext cx="375725" cy="374531"/>
            </a:xfrm>
            <a:custGeom>
              <a:avLst/>
              <a:gdLst/>
              <a:ahLst/>
              <a:cxnLst/>
              <a:rect l="l" t="t" r="r" b="b"/>
              <a:pathLst>
                <a:path w="10693" h="10659" extrusionOk="0">
                  <a:moveTo>
                    <a:pt x="2621" y="366"/>
                  </a:moveTo>
                  <a:cubicBezTo>
                    <a:pt x="2637" y="366"/>
                    <a:pt x="2652" y="367"/>
                    <a:pt x="2667" y="370"/>
                  </a:cubicBezTo>
                  <a:cubicBezTo>
                    <a:pt x="2763" y="394"/>
                    <a:pt x="2786" y="466"/>
                    <a:pt x="2786" y="537"/>
                  </a:cubicBezTo>
                  <a:lnTo>
                    <a:pt x="2786" y="1728"/>
                  </a:lnTo>
                  <a:cubicBezTo>
                    <a:pt x="2786" y="1823"/>
                    <a:pt x="2739" y="1894"/>
                    <a:pt x="2667" y="1918"/>
                  </a:cubicBezTo>
                  <a:cubicBezTo>
                    <a:pt x="2655" y="1921"/>
                    <a:pt x="2643" y="1922"/>
                    <a:pt x="2630" y="1922"/>
                  </a:cubicBezTo>
                  <a:cubicBezTo>
                    <a:pt x="2525" y="1922"/>
                    <a:pt x="2429" y="1834"/>
                    <a:pt x="2429" y="1728"/>
                  </a:cubicBezTo>
                  <a:lnTo>
                    <a:pt x="2429" y="537"/>
                  </a:lnTo>
                  <a:cubicBezTo>
                    <a:pt x="2429" y="433"/>
                    <a:pt x="2520" y="366"/>
                    <a:pt x="2621" y="366"/>
                  </a:cubicBezTo>
                  <a:close/>
                  <a:moveTo>
                    <a:pt x="5336" y="366"/>
                  </a:moveTo>
                  <a:cubicBezTo>
                    <a:pt x="5351" y="366"/>
                    <a:pt x="5367" y="367"/>
                    <a:pt x="5382" y="370"/>
                  </a:cubicBezTo>
                  <a:cubicBezTo>
                    <a:pt x="5477" y="394"/>
                    <a:pt x="5501" y="466"/>
                    <a:pt x="5501" y="537"/>
                  </a:cubicBezTo>
                  <a:lnTo>
                    <a:pt x="5501" y="1728"/>
                  </a:lnTo>
                  <a:cubicBezTo>
                    <a:pt x="5501" y="1823"/>
                    <a:pt x="5430" y="1894"/>
                    <a:pt x="5382" y="1918"/>
                  </a:cubicBezTo>
                  <a:cubicBezTo>
                    <a:pt x="5370" y="1921"/>
                    <a:pt x="5357" y="1922"/>
                    <a:pt x="5345" y="1922"/>
                  </a:cubicBezTo>
                  <a:cubicBezTo>
                    <a:pt x="5240" y="1922"/>
                    <a:pt x="5144" y="1834"/>
                    <a:pt x="5144" y="1728"/>
                  </a:cubicBezTo>
                  <a:lnTo>
                    <a:pt x="5144" y="537"/>
                  </a:lnTo>
                  <a:cubicBezTo>
                    <a:pt x="5144" y="433"/>
                    <a:pt x="5234" y="366"/>
                    <a:pt x="5336" y="366"/>
                  </a:cubicBezTo>
                  <a:close/>
                  <a:moveTo>
                    <a:pt x="7980" y="366"/>
                  </a:moveTo>
                  <a:cubicBezTo>
                    <a:pt x="7995" y="366"/>
                    <a:pt x="8010" y="367"/>
                    <a:pt x="8026" y="370"/>
                  </a:cubicBezTo>
                  <a:cubicBezTo>
                    <a:pt x="8121" y="394"/>
                    <a:pt x="8145" y="466"/>
                    <a:pt x="8145" y="537"/>
                  </a:cubicBezTo>
                  <a:lnTo>
                    <a:pt x="8145" y="1728"/>
                  </a:lnTo>
                  <a:cubicBezTo>
                    <a:pt x="8145" y="1823"/>
                    <a:pt x="8097" y="1894"/>
                    <a:pt x="8026" y="1918"/>
                  </a:cubicBezTo>
                  <a:cubicBezTo>
                    <a:pt x="8013" y="1921"/>
                    <a:pt x="8001" y="1922"/>
                    <a:pt x="7988" y="1922"/>
                  </a:cubicBezTo>
                  <a:cubicBezTo>
                    <a:pt x="7883" y="1922"/>
                    <a:pt x="7787" y="1834"/>
                    <a:pt x="7787" y="1728"/>
                  </a:cubicBezTo>
                  <a:lnTo>
                    <a:pt x="7787" y="537"/>
                  </a:lnTo>
                  <a:cubicBezTo>
                    <a:pt x="7787" y="433"/>
                    <a:pt x="7878" y="366"/>
                    <a:pt x="7980" y="366"/>
                  </a:cubicBezTo>
                  <a:close/>
                  <a:moveTo>
                    <a:pt x="10240" y="1370"/>
                  </a:moveTo>
                  <a:lnTo>
                    <a:pt x="10240" y="2776"/>
                  </a:lnTo>
                  <a:lnTo>
                    <a:pt x="9312" y="2776"/>
                  </a:lnTo>
                  <a:cubicBezTo>
                    <a:pt x="9216" y="2776"/>
                    <a:pt x="9169" y="2847"/>
                    <a:pt x="9169" y="2918"/>
                  </a:cubicBezTo>
                  <a:cubicBezTo>
                    <a:pt x="9169" y="3014"/>
                    <a:pt x="9216" y="3109"/>
                    <a:pt x="9312" y="3109"/>
                  </a:cubicBezTo>
                  <a:lnTo>
                    <a:pt x="10359" y="3109"/>
                  </a:lnTo>
                  <a:lnTo>
                    <a:pt x="10359" y="10491"/>
                  </a:lnTo>
                  <a:lnTo>
                    <a:pt x="262" y="10491"/>
                  </a:lnTo>
                  <a:lnTo>
                    <a:pt x="262" y="3085"/>
                  </a:lnTo>
                  <a:lnTo>
                    <a:pt x="8550" y="3085"/>
                  </a:lnTo>
                  <a:cubicBezTo>
                    <a:pt x="8621" y="3085"/>
                    <a:pt x="8692" y="3014"/>
                    <a:pt x="8692" y="2918"/>
                  </a:cubicBezTo>
                  <a:cubicBezTo>
                    <a:pt x="8692" y="2847"/>
                    <a:pt x="8621" y="2752"/>
                    <a:pt x="8550" y="2752"/>
                  </a:cubicBezTo>
                  <a:lnTo>
                    <a:pt x="238" y="2752"/>
                  </a:lnTo>
                  <a:lnTo>
                    <a:pt x="238" y="1370"/>
                  </a:lnTo>
                  <a:lnTo>
                    <a:pt x="2072" y="1370"/>
                  </a:lnTo>
                  <a:lnTo>
                    <a:pt x="2072" y="1704"/>
                  </a:lnTo>
                  <a:cubicBezTo>
                    <a:pt x="2072" y="1942"/>
                    <a:pt x="2239" y="2156"/>
                    <a:pt x="2477" y="2204"/>
                  </a:cubicBezTo>
                  <a:cubicBezTo>
                    <a:pt x="2514" y="2213"/>
                    <a:pt x="2551" y="2217"/>
                    <a:pt x="2588" y="2217"/>
                  </a:cubicBezTo>
                  <a:cubicBezTo>
                    <a:pt x="2851" y="2217"/>
                    <a:pt x="3072" y="2000"/>
                    <a:pt x="3072" y="1728"/>
                  </a:cubicBezTo>
                  <a:lnTo>
                    <a:pt x="3072" y="1370"/>
                  </a:lnTo>
                  <a:lnTo>
                    <a:pt x="4763" y="1370"/>
                  </a:lnTo>
                  <a:lnTo>
                    <a:pt x="4763" y="1704"/>
                  </a:lnTo>
                  <a:cubicBezTo>
                    <a:pt x="4763" y="1942"/>
                    <a:pt x="4906" y="2156"/>
                    <a:pt x="5144" y="2204"/>
                  </a:cubicBezTo>
                  <a:cubicBezTo>
                    <a:pt x="5184" y="2213"/>
                    <a:pt x="5224" y="2217"/>
                    <a:pt x="5262" y="2217"/>
                  </a:cubicBezTo>
                  <a:cubicBezTo>
                    <a:pt x="5537" y="2217"/>
                    <a:pt x="5739" y="2000"/>
                    <a:pt x="5739" y="1728"/>
                  </a:cubicBezTo>
                  <a:lnTo>
                    <a:pt x="5739" y="1370"/>
                  </a:lnTo>
                  <a:lnTo>
                    <a:pt x="7406" y="1370"/>
                  </a:lnTo>
                  <a:lnTo>
                    <a:pt x="7406" y="1704"/>
                  </a:lnTo>
                  <a:cubicBezTo>
                    <a:pt x="7406" y="1942"/>
                    <a:pt x="7549" y="2156"/>
                    <a:pt x="7787" y="2204"/>
                  </a:cubicBezTo>
                  <a:cubicBezTo>
                    <a:pt x="7828" y="2213"/>
                    <a:pt x="7867" y="2217"/>
                    <a:pt x="7905" y="2217"/>
                  </a:cubicBezTo>
                  <a:cubicBezTo>
                    <a:pt x="8180" y="2217"/>
                    <a:pt x="8383" y="2000"/>
                    <a:pt x="8383" y="1728"/>
                  </a:cubicBezTo>
                  <a:lnTo>
                    <a:pt x="8383" y="1370"/>
                  </a:lnTo>
                  <a:close/>
                  <a:moveTo>
                    <a:pt x="2645" y="0"/>
                  </a:moveTo>
                  <a:cubicBezTo>
                    <a:pt x="2370" y="0"/>
                    <a:pt x="2167" y="217"/>
                    <a:pt x="2167" y="489"/>
                  </a:cubicBezTo>
                  <a:lnTo>
                    <a:pt x="2167" y="989"/>
                  </a:lnTo>
                  <a:lnTo>
                    <a:pt x="143" y="989"/>
                  </a:lnTo>
                  <a:cubicBezTo>
                    <a:pt x="48" y="989"/>
                    <a:pt x="0" y="1061"/>
                    <a:pt x="0" y="1132"/>
                  </a:cubicBezTo>
                  <a:lnTo>
                    <a:pt x="0" y="10515"/>
                  </a:lnTo>
                  <a:cubicBezTo>
                    <a:pt x="0" y="10610"/>
                    <a:pt x="48" y="10658"/>
                    <a:pt x="143" y="10658"/>
                  </a:cubicBezTo>
                  <a:lnTo>
                    <a:pt x="10526" y="10658"/>
                  </a:lnTo>
                  <a:cubicBezTo>
                    <a:pt x="10621" y="10658"/>
                    <a:pt x="10693" y="10610"/>
                    <a:pt x="10693" y="10515"/>
                  </a:cubicBezTo>
                  <a:lnTo>
                    <a:pt x="10693" y="1132"/>
                  </a:lnTo>
                  <a:cubicBezTo>
                    <a:pt x="10693" y="1142"/>
                    <a:pt x="10689" y="1146"/>
                    <a:pt x="10682" y="1146"/>
                  </a:cubicBezTo>
                  <a:cubicBezTo>
                    <a:pt x="10655" y="1146"/>
                    <a:pt x="10579" y="1085"/>
                    <a:pt x="10502" y="1085"/>
                  </a:cubicBezTo>
                  <a:lnTo>
                    <a:pt x="8478" y="1085"/>
                  </a:lnTo>
                  <a:lnTo>
                    <a:pt x="8478" y="585"/>
                  </a:lnTo>
                  <a:cubicBezTo>
                    <a:pt x="8478" y="346"/>
                    <a:pt x="8335" y="132"/>
                    <a:pt x="8097" y="61"/>
                  </a:cubicBezTo>
                  <a:cubicBezTo>
                    <a:pt x="8068" y="57"/>
                    <a:pt x="8040" y="55"/>
                    <a:pt x="8012" y="55"/>
                  </a:cubicBezTo>
                  <a:cubicBezTo>
                    <a:pt x="7720" y="55"/>
                    <a:pt x="7502" y="276"/>
                    <a:pt x="7502" y="537"/>
                  </a:cubicBezTo>
                  <a:lnTo>
                    <a:pt x="7502" y="1061"/>
                  </a:lnTo>
                  <a:lnTo>
                    <a:pt x="5835" y="1013"/>
                  </a:lnTo>
                  <a:lnTo>
                    <a:pt x="5835" y="513"/>
                  </a:lnTo>
                  <a:cubicBezTo>
                    <a:pt x="5835" y="275"/>
                    <a:pt x="5692" y="61"/>
                    <a:pt x="5454" y="13"/>
                  </a:cubicBezTo>
                  <a:cubicBezTo>
                    <a:pt x="5413" y="4"/>
                    <a:pt x="5374" y="0"/>
                    <a:pt x="5336" y="0"/>
                  </a:cubicBezTo>
                  <a:cubicBezTo>
                    <a:pt x="5061" y="0"/>
                    <a:pt x="4858" y="217"/>
                    <a:pt x="4858" y="489"/>
                  </a:cubicBezTo>
                  <a:lnTo>
                    <a:pt x="4858" y="989"/>
                  </a:lnTo>
                  <a:lnTo>
                    <a:pt x="3144" y="1013"/>
                  </a:lnTo>
                  <a:lnTo>
                    <a:pt x="3144" y="513"/>
                  </a:lnTo>
                  <a:cubicBezTo>
                    <a:pt x="3144" y="275"/>
                    <a:pt x="3001" y="61"/>
                    <a:pt x="2763" y="13"/>
                  </a:cubicBezTo>
                  <a:cubicBezTo>
                    <a:pt x="2722" y="4"/>
                    <a:pt x="2683" y="0"/>
                    <a:pt x="2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8094522" y="2867896"/>
              <a:ext cx="296244" cy="236827"/>
            </a:xfrm>
            <a:custGeom>
              <a:avLst/>
              <a:gdLst/>
              <a:ahLst/>
              <a:cxnLst/>
              <a:rect l="l" t="t" r="r" b="b"/>
              <a:pathLst>
                <a:path w="8431" h="6740" extrusionOk="0">
                  <a:moveTo>
                    <a:pt x="6764" y="786"/>
                  </a:moveTo>
                  <a:lnTo>
                    <a:pt x="6764" y="3168"/>
                  </a:lnTo>
                  <a:lnTo>
                    <a:pt x="6549" y="3168"/>
                  </a:lnTo>
                  <a:cubicBezTo>
                    <a:pt x="6478" y="3168"/>
                    <a:pt x="6407" y="3239"/>
                    <a:pt x="6407" y="3334"/>
                  </a:cubicBezTo>
                  <a:cubicBezTo>
                    <a:pt x="6407" y="3406"/>
                    <a:pt x="6478" y="3501"/>
                    <a:pt x="6549" y="3501"/>
                  </a:cubicBezTo>
                  <a:lnTo>
                    <a:pt x="6716" y="3501"/>
                  </a:lnTo>
                  <a:lnTo>
                    <a:pt x="6716" y="5882"/>
                  </a:lnTo>
                  <a:lnTo>
                    <a:pt x="4358" y="5882"/>
                  </a:lnTo>
                  <a:lnTo>
                    <a:pt x="4358" y="5740"/>
                  </a:lnTo>
                  <a:cubicBezTo>
                    <a:pt x="4358" y="5668"/>
                    <a:pt x="4287" y="5597"/>
                    <a:pt x="4239" y="5597"/>
                  </a:cubicBezTo>
                  <a:cubicBezTo>
                    <a:pt x="4222" y="5588"/>
                    <a:pt x="4204" y="5584"/>
                    <a:pt x="4188" y="5584"/>
                  </a:cubicBezTo>
                  <a:cubicBezTo>
                    <a:pt x="4112" y="5584"/>
                    <a:pt x="4049" y="5662"/>
                    <a:pt x="4049" y="5740"/>
                  </a:cubicBezTo>
                  <a:lnTo>
                    <a:pt x="4049" y="5882"/>
                  </a:lnTo>
                  <a:lnTo>
                    <a:pt x="1667" y="5882"/>
                  </a:lnTo>
                  <a:lnTo>
                    <a:pt x="1667" y="3501"/>
                  </a:lnTo>
                  <a:lnTo>
                    <a:pt x="1834" y="3501"/>
                  </a:lnTo>
                  <a:cubicBezTo>
                    <a:pt x="1906" y="3501"/>
                    <a:pt x="1977" y="3453"/>
                    <a:pt x="1977" y="3358"/>
                  </a:cubicBezTo>
                  <a:cubicBezTo>
                    <a:pt x="1977" y="3263"/>
                    <a:pt x="1906" y="3168"/>
                    <a:pt x="1834" y="3168"/>
                  </a:cubicBezTo>
                  <a:lnTo>
                    <a:pt x="1667" y="3168"/>
                  </a:lnTo>
                  <a:lnTo>
                    <a:pt x="1667" y="786"/>
                  </a:lnTo>
                  <a:lnTo>
                    <a:pt x="4049" y="786"/>
                  </a:lnTo>
                  <a:lnTo>
                    <a:pt x="4049" y="977"/>
                  </a:lnTo>
                  <a:cubicBezTo>
                    <a:pt x="4049" y="1072"/>
                    <a:pt x="4120" y="1120"/>
                    <a:pt x="4216" y="1120"/>
                  </a:cubicBezTo>
                  <a:cubicBezTo>
                    <a:pt x="4287" y="1120"/>
                    <a:pt x="4382" y="1072"/>
                    <a:pt x="4382" y="977"/>
                  </a:cubicBezTo>
                  <a:lnTo>
                    <a:pt x="4382" y="786"/>
                  </a:lnTo>
                  <a:close/>
                  <a:moveTo>
                    <a:pt x="6883" y="0"/>
                  </a:moveTo>
                  <a:cubicBezTo>
                    <a:pt x="6788" y="0"/>
                    <a:pt x="6740" y="48"/>
                    <a:pt x="6716" y="143"/>
                  </a:cubicBezTo>
                  <a:lnTo>
                    <a:pt x="6716" y="500"/>
                  </a:lnTo>
                  <a:lnTo>
                    <a:pt x="4358" y="500"/>
                  </a:lnTo>
                  <a:lnTo>
                    <a:pt x="4358" y="167"/>
                  </a:lnTo>
                  <a:cubicBezTo>
                    <a:pt x="4358" y="72"/>
                    <a:pt x="4287" y="24"/>
                    <a:pt x="4216" y="24"/>
                  </a:cubicBezTo>
                  <a:cubicBezTo>
                    <a:pt x="4120" y="24"/>
                    <a:pt x="4025" y="72"/>
                    <a:pt x="4025" y="167"/>
                  </a:cubicBezTo>
                  <a:lnTo>
                    <a:pt x="4025" y="524"/>
                  </a:lnTo>
                  <a:lnTo>
                    <a:pt x="1644" y="524"/>
                  </a:lnTo>
                  <a:lnTo>
                    <a:pt x="1644" y="191"/>
                  </a:lnTo>
                  <a:cubicBezTo>
                    <a:pt x="1644" y="96"/>
                    <a:pt x="1572" y="48"/>
                    <a:pt x="1501" y="48"/>
                  </a:cubicBezTo>
                  <a:cubicBezTo>
                    <a:pt x="1405" y="48"/>
                    <a:pt x="1310" y="96"/>
                    <a:pt x="1310" y="191"/>
                  </a:cubicBezTo>
                  <a:lnTo>
                    <a:pt x="1310" y="548"/>
                  </a:lnTo>
                  <a:lnTo>
                    <a:pt x="167" y="548"/>
                  </a:lnTo>
                  <a:cubicBezTo>
                    <a:pt x="72" y="548"/>
                    <a:pt x="0" y="619"/>
                    <a:pt x="0" y="691"/>
                  </a:cubicBezTo>
                  <a:cubicBezTo>
                    <a:pt x="0" y="786"/>
                    <a:pt x="72" y="881"/>
                    <a:pt x="167" y="881"/>
                  </a:cubicBezTo>
                  <a:lnTo>
                    <a:pt x="1358" y="881"/>
                  </a:lnTo>
                  <a:lnTo>
                    <a:pt x="1358" y="3239"/>
                  </a:lnTo>
                  <a:lnTo>
                    <a:pt x="191" y="3239"/>
                  </a:lnTo>
                  <a:cubicBezTo>
                    <a:pt x="96" y="3239"/>
                    <a:pt x="48" y="3287"/>
                    <a:pt x="48" y="3382"/>
                  </a:cubicBezTo>
                  <a:cubicBezTo>
                    <a:pt x="48" y="3477"/>
                    <a:pt x="96" y="3549"/>
                    <a:pt x="191" y="3549"/>
                  </a:cubicBezTo>
                  <a:lnTo>
                    <a:pt x="1382" y="3549"/>
                  </a:lnTo>
                  <a:lnTo>
                    <a:pt x="1382" y="5930"/>
                  </a:lnTo>
                  <a:lnTo>
                    <a:pt x="215" y="5930"/>
                  </a:lnTo>
                  <a:cubicBezTo>
                    <a:pt x="119" y="5930"/>
                    <a:pt x="72" y="6002"/>
                    <a:pt x="72" y="6097"/>
                  </a:cubicBezTo>
                  <a:cubicBezTo>
                    <a:pt x="72" y="6168"/>
                    <a:pt x="119" y="6264"/>
                    <a:pt x="215" y="6264"/>
                  </a:cubicBezTo>
                  <a:lnTo>
                    <a:pt x="1405" y="6264"/>
                  </a:lnTo>
                  <a:lnTo>
                    <a:pt x="1405" y="6597"/>
                  </a:lnTo>
                  <a:cubicBezTo>
                    <a:pt x="1405" y="6692"/>
                    <a:pt x="1477" y="6740"/>
                    <a:pt x="1548" y="6740"/>
                  </a:cubicBezTo>
                  <a:cubicBezTo>
                    <a:pt x="1644" y="6740"/>
                    <a:pt x="1739" y="6692"/>
                    <a:pt x="1739" y="6597"/>
                  </a:cubicBezTo>
                  <a:lnTo>
                    <a:pt x="1739" y="6192"/>
                  </a:lnTo>
                  <a:lnTo>
                    <a:pt x="4120" y="6192"/>
                  </a:lnTo>
                  <a:lnTo>
                    <a:pt x="4120" y="6502"/>
                  </a:lnTo>
                  <a:cubicBezTo>
                    <a:pt x="4120" y="6597"/>
                    <a:pt x="4168" y="6668"/>
                    <a:pt x="4263" y="6668"/>
                  </a:cubicBezTo>
                  <a:cubicBezTo>
                    <a:pt x="4358" y="6668"/>
                    <a:pt x="4454" y="6597"/>
                    <a:pt x="4454" y="6502"/>
                  </a:cubicBezTo>
                  <a:lnTo>
                    <a:pt x="4454" y="6192"/>
                  </a:lnTo>
                  <a:lnTo>
                    <a:pt x="6788" y="6192"/>
                  </a:lnTo>
                  <a:lnTo>
                    <a:pt x="6788" y="6502"/>
                  </a:lnTo>
                  <a:cubicBezTo>
                    <a:pt x="6788" y="6597"/>
                    <a:pt x="6859" y="6668"/>
                    <a:pt x="6954" y="6668"/>
                  </a:cubicBezTo>
                  <a:cubicBezTo>
                    <a:pt x="7026" y="6668"/>
                    <a:pt x="7121" y="6597"/>
                    <a:pt x="7121" y="6502"/>
                  </a:cubicBezTo>
                  <a:lnTo>
                    <a:pt x="7121" y="6192"/>
                  </a:lnTo>
                  <a:lnTo>
                    <a:pt x="8288" y="6192"/>
                  </a:lnTo>
                  <a:cubicBezTo>
                    <a:pt x="8383" y="6192"/>
                    <a:pt x="8431" y="6121"/>
                    <a:pt x="8431" y="6025"/>
                  </a:cubicBezTo>
                  <a:cubicBezTo>
                    <a:pt x="8431" y="5954"/>
                    <a:pt x="8383" y="5859"/>
                    <a:pt x="8288" y="5859"/>
                  </a:cubicBezTo>
                  <a:lnTo>
                    <a:pt x="7097" y="5859"/>
                  </a:lnTo>
                  <a:lnTo>
                    <a:pt x="7097" y="3477"/>
                  </a:lnTo>
                  <a:lnTo>
                    <a:pt x="8216" y="3477"/>
                  </a:lnTo>
                  <a:cubicBezTo>
                    <a:pt x="8312" y="3477"/>
                    <a:pt x="8383" y="3406"/>
                    <a:pt x="8383" y="3334"/>
                  </a:cubicBezTo>
                  <a:cubicBezTo>
                    <a:pt x="8383" y="3239"/>
                    <a:pt x="8312" y="3168"/>
                    <a:pt x="8216" y="3168"/>
                  </a:cubicBezTo>
                  <a:lnTo>
                    <a:pt x="7073" y="3168"/>
                  </a:lnTo>
                  <a:lnTo>
                    <a:pt x="7073" y="834"/>
                  </a:lnTo>
                  <a:lnTo>
                    <a:pt x="8216" y="834"/>
                  </a:lnTo>
                  <a:cubicBezTo>
                    <a:pt x="8312" y="834"/>
                    <a:pt x="8383" y="739"/>
                    <a:pt x="8383" y="643"/>
                  </a:cubicBezTo>
                  <a:cubicBezTo>
                    <a:pt x="8383" y="548"/>
                    <a:pt x="8312" y="500"/>
                    <a:pt x="8216" y="500"/>
                  </a:cubicBezTo>
                  <a:lnTo>
                    <a:pt x="7073" y="500"/>
                  </a:lnTo>
                  <a:lnTo>
                    <a:pt x="7073" y="143"/>
                  </a:lnTo>
                  <a:cubicBezTo>
                    <a:pt x="7026" y="48"/>
                    <a:pt x="6978" y="0"/>
                    <a:pt x="6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8173160" y="2914735"/>
              <a:ext cx="138126" cy="138126"/>
            </a:xfrm>
            <a:custGeom>
              <a:avLst/>
              <a:gdLst/>
              <a:ahLst/>
              <a:cxnLst/>
              <a:rect l="l" t="t" r="r" b="b"/>
              <a:pathLst>
                <a:path w="3931" h="3931" extrusionOk="0">
                  <a:moveTo>
                    <a:pt x="1978" y="334"/>
                  </a:moveTo>
                  <a:cubicBezTo>
                    <a:pt x="2859" y="334"/>
                    <a:pt x="3597" y="1073"/>
                    <a:pt x="3597" y="1954"/>
                  </a:cubicBezTo>
                  <a:cubicBezTo>
                    <a:pt x="3597" y="2859"/>
                    <a:pt x="2859" y="3597"/>
                    <a:pt x="1978" y="3597"/>
                  </a:cubicBezTo>
                  <a:cubicBezTo>
                    <a:pt x="1073" y="3597"/>
                    <a:pt x="334" y="2859"/>
                    <a:pt x="334" y="1954"/>
                  </a:cubicBezTo>
                  <a:cubicBezTo>
                    <a:pt x="334" y="1073"/>
                    <a:pt x="1073" y="334"/>
                    <a:pt x="1978" y="334"/>
                  </a:cubicBezTo>
                  <a:close/>
                  <a:moveTo>
                    <a:pt x="1978" y="1"/>
                  </a:moveTo>
                  <a:cubicBezTo>
                    <a:pt x="906" y="1"/>
                    <a:pt x="1" y="882"/>
                    <a:pt x="1" y="1954"/>
                  </a:cubicBezTo>
                  <a:cubicBezTo>
                    <a:pt x="1" y="3025"/>
                    <a:pt x="906" y="3930"/>
                    <a:pt x="1978" y="3930"/>
                  </a:cubicBezTo>
                  <a:cubicBezTo>
                    <a:pt x="3049" y="3930"/>
                    <a:pt x="3930" y="3025"/>
                    <a:pt x="3930" y="1954"/>
                  </a:cubicBezTo>
                  <a:cubicBezTo>
                    <a:pt x="3907" y="858"/>
                    <a:pt x="3049" y="1"/>
                    <a:pt x="1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8214165" y="2939612"/>
              <a:ext cx="54428" cy="85876"/>
            </a:xfrm>
            <a:custGeom>
              <a:avLst/>
              <a:gdLst/>
              <a:ahLst/>
              <a:cxnLst/>
              <a:rect l="l" t="t" r="r" b="b"/>
              <a:pathLst>
                <a:path w="1549" h="2444" extrusionOk="0">
                  <a:moveTo>
                    <a:pt x="779" y="0"/>
                  </a:moveTo>
                  <a:cubicBezTo>
                    <a:pt x="685" y="0"/>
                    <a:pt x="620" y="70"/>
                    <a:pt x="620" y="150"/>
                  </a:cubicBezTo>
                  <a:lnTo>
                    <a:pt x="620" y="341"/>
                  </a:lnTo>
                  <a:cubicBezTo>
                    <a:pt x="239" y="412"/>
                    <a:pt x="1" y="888"/>
                    <a:pt x="382" y="1317"/>
                  </a:cubicBezTo>
                  <a:cubicBezTo>
                    <a:pt x="406" y="1365"/>
                    <a:pt x="501" y="1365"/>
                    <a:pt x="572" y="1365"/>
                  </a:cubicBezTo>
                  <a:lnTo>
                    <a:pt x="882" y="1365"/>
                  </a:lnTo>
                  <a:cubicBezTo>
                    <a:pt x="930" y="1365"/>
                    <a:pt x="953" y="1365"/>
                    <a:pt x="953" y="1412"/>
                  </a:cubicBezTo>
                  <a:cubicBezTo>
                    <a:pt x="1120" y="1579"/>
                    <a:pt x="1001" y="1817"/>
                    <a:pt x="811" y="1817"/>
                  </a:cubicBezTo>
                  <a:lnTo>
                    <a:pt x="525" y="1817"/>
                  </a:lnTo>
                  <a:cubicBezTo>
                    <a:pt x="477" y="1817"/>
                    <a:pt x="453" y="1770"/>
                    <a:pt x="477" y="1698"/>
                  </a:cubicBezTo>
                  <a:cubicBezTo>
                    <a:pt x="512" y="1593"/>
                    <a:pt x="431" y="1487"/>
                    <a:pt x="328" y="1487"/>
                  </a:cubicBezTo>
                  <a:cubicBezTo>
                    <a:pt x="292" y="1487"/>
                    <a:pt x="253" y="1500"/>
                    <a:pt x="215" y="1531"/>
                  </a:cubicBezTo>
                  <a:cubicBezTo>
                    <a:pt x="215" y="1531"/>
                    <a:pt x="168" y="1555"/>
                    <a:pt x="168" y="1579"/>
                  </a:cubicBezTo>
                  <a:cubicBezTo>
                    <a:pt x="144" y="1841"/>
                    <a:pt x="358" y="2079"/>
                    <a:pt x="596" y="2127"/>
                  </a:cubicBezTo>
                  <a:lnTo>
                    <a:pt x="596" y="2317"/>
                  </a:lnTo>
                  <a:cubicBezTo>
                    <a:pt x="596" y="2365"/>
                    <a:pt x="596" y="2365"/>
                    <a:pt x="620" y="2389"/>
                  </a:cubicBezTo>
                  <a:cubicBezTo>
                    <a:pt x="666" y="2427"/>
                    <a:pt x="715" y="2444"/>
                    <a:pt x="760" y="2444"/>
                  </a:cubicBezTo>
                  <a:cubicBezTo>
                    <a:pt x="854" y="2444"/>
                    <a:pt x="930" y="2374"/>
                    <a:pt x="930" y="2294"/>
                  </a:cubicBezTo>
                  <a:lnTo>
                    <a:pt x="930" y="2103"/>
                  </a:lnTo>
                  <a:cubicBezTo>
                    <a:pt x="1311" y="2032"/>
                    <a:pt x="1549" y="1555"/>
                    <a:pt x="1168" y="1127"/>
                  </a:cubicBezTo>
                  <a:cubicBezTo>
                    <a:pt x="1096" y="1079"/>
                    <a:pt x="1049" y="1031"/>
                    <a:pt x="977" y="1031"/>
                  </a:cubicBezTo>
                  <a:lnTo>
                    <a:pt x="644" y="1031"/>
                  </a:lnTo>
                  <a:cubicBezTo>
                    <a:pt x="572" y="1031"/>
                    <a:pt x="477" y="984"/>
                    <a:pt x="453" y="912"/>
                  </a:cubicBezTo>
                  <a:cubicBezTo>
                    <a:pt x="358" y="746"/>
                    <a:pt x="501" y="555"/>
                    <a:pt x="644" y="555"/>
                  </a:cubicBezTo>
                  <a:lnTo>
                    <a:pt x="834" y="555"/>
                  </a:lnTo>
                  <a:cubicBezTo>
                    <a:pt x="930" y="555"/>
                    <a:pt x="1001" y="650"/>
                    <a:pt x="1001" y="746"/>
                  </a:cubicBezTo>
                  <a:lnTo>
                    <a:pt x="1001" y="865"/>
                  </a:lnTo>
                  <a:cubicBezTo>
                    <a:pt x="1049" y="1008"/>
                    <a:pt x="1120" y="1079"/>
                    <a:pt x="1215" y="1079"/>
                  </a:cubicBezTo>
                  <a:cubicBezTo>
                    <a:pt x="1311" y="1079"/>
                    <a:pt x="1406" y="1008"/>
                    <a:pt x="1406" y="888"/>
                  </a:cubicBezTo>
                  <a:lnTo>
                    <a:pt x="1406" y="769"/>
                  </a:lnTo>
                  <a:cubicBezTo>
                    <a:pt x="1406" y="507"/>
                    <a:pt x="1192" y="293"/>
                    <a:pt x="953" y="293"/>
                  </a:cubicBezTo>
                  <a:lnTo>
                    <a:pt x="953" y="126"/>
                  </a:lnTo>
                  <a:cubicBezTo>
                    <a:pt x="953" y="79"/>
                    <a:pt x="953" y="79"/>
                    <a:pt x="930" y="55"/>
                  </a:cubicBezTo>
                  <a:cubicBezTo>
                    <a:pt x="876" y="16"/>
                    <a:pt x="824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59"/>
          <p:cNvGrpSpPr/>
          <p:nvPr/>
        </p:nvGrpSpPr>
        <p:grpSpPr>
          <a:xfrm>
            <a:off x="3270727" y="3655207"/>
            <a:ext cx="381593" cy="380750"/>
            <a:chOff x="6406727" y="1569214"/>
            <a:chExt cx="381593" cy="380750"/>
          </a:xfrm>
        </p:grpSpPr>
        <p:sp>
          <p:nvSpPr>
            <p:cNvPr id="811" name="Google Shape;811;p59"/>
            <p:cNvSpPr/>
            <p:nvPr/>
          </p:nvSpPr>
          <p:spPr>
            <a:xfrm>
              <a:off x="6406727" y="1569214"/>
              <a:ext cx="381593" cy="380750"/>
            </a:xfrm>
            <a:custGeom>
              <a:avLst/>
              <a:gdLst/>
              <a:ahLst/>
              <a:cxnLst/>
              <a:rect l="l" t="t" r="r" b="b"/>
              <a:pathLst>
                <a:path w="10860" h="10836" extrusionOk="0">
                  <a:moveTo>
                    <a:pt x="4287" y="548"/>
                  </a:moveTo>
                  <a:lnTo>
                    <a:pt x="4287" y="1906"/>
                  </a:lnTo>
                  <a:lnTo>
                    <a:pt x="2906" y="1906"/>
                  </a:lnTo>
                  <a:lnTo>
                    <a:pt x="4287" y="548"/>
                  </a:lnTo>
                  <a:close/>
                  <a:moveTo>
                    <a:pt x="10527" y="358"/>
                  </a:moveTo>
                  <a:lnTo>
                    <a:pt x="10527" y="10550"/>
                  </a:lnTo>
                  <a:lnTo>
                    <a:pt x="2715" y="10550"/>
                  </a:lnTo>
                  <a:lnTo>
                    <a:pt x="2715" y="9693"/>
                  </a:lnTo>
                  <a:lnTo>
                    <a:pt x="5264" y="9693"/>
                  </a:lnTo>
                  <a:cubicBezTo>
                    <a:pt x="5359" y="9693"/>
                    <a:pt x="5406" y="9621"/>
                    <a:pt x="5406" y="9526"/>
                  </a:cubicBezTo>
                  <a:lnTo>
                    <a:pt x="5406" y="3072"/>
                  </a:lnTo>
                  <a:cubicBezTo>
                    <a:pt x="5406" y="2977"/>
                    <a:pt x="5359" y="2930"/>
                    <a:pt x="5264" y="2930"/>
                  </a:cubicBezTo>
                  <a:lnTo>
                    <a:pt x="2715" y="2930"/>
                  </a:lnTo>
                  <a:lnTo>
                    <a:pt x="2715" y="2263"/>
                  </a:lnTo>
                  <a:lnTo>
                    <a:pt x="4454" y="2263"/>
                  </a:lnTo>
                  <a:cubicBezTo>
                    <a:pt x="4549" y="2263"/>
                    <a:pt x="4621" y="2215"/>
                    <a:pt x="4621" y="2120"/>
                  </a:cubicBezTo>
                  <a:lnTo>
                    <a:pt x="4621" y="358"/>
                  </a:lnTo>
                  <a:close/>
                  <a:moveTo>
                    <a:pt x="4454" y="0"/>
                  </a:moveTo>
                  <a:cubicBezTo>
                    <a:pt x="4430" y="0"/>
                    <a:pt x="4382" y="48"/>
                    <a:pt x="4335" y="72"/>
                  </a:cubicBezTo>
                  <a:lnTo>
                    <a:pt x="2430" y="1977"/>
                  </a:lnTo>
                  <a:cubicBezTo>
                    <a:pt x="2406" y="2001"/>
                    <a:pt x="2382" y="2025"/>
                    <a:pt x="2382" y="2096"/>
                  </a:cubicBezTo>
                  <a:lnTo>
                    <a:pt x="2382" y="2906"/>
                  </a:lnTo>
                  <a:lnTo>
                    <a:pt x="143" y="2906"/>
                  </a:lnTo>
                  <a:cubicBezTo>
                    <a:pt x="48" y="2906"/>
                    <a:pt x="1" y="2953"/>
                    <a:pt x="1" y="3049"/>
                  </a:cubicBezTo>
                  <a:lnTo>
                    <a:pt x="1" y="5240"/>
                  </a:lnTo>
                  <a:cubicBezTo>
                    <a:pt x="1" y="5335"/>
                    <a:pt x="48" y="5406"/>
                    <a:pt x="143" y="5430"/>
                  </a:cubicBezTo>
                  <a:cubicBezTo>
                    <a:pt x="239" y="5430"/>
                    <a:pt x="334" y="5359"/>
                    <a:pt x="334" y="5287"/>
                  </a:cubicBezTo>
                  <a:lnTo>
                    <a:pt x="334" y="3215"/>
                  </a:lnTo>
                  <a:lnTo>
                    <a:pt x="5097" y="3215"/>
                  </a:lnTo>
                  <a:lnTo>
                    <a:pt x="5097" y="9359"/>
                  </a:lnTo>
                  <a:lnTo>
                    <a:pt x="334" y="9359"/>
                  </a:lnTo>
                  <a:lnTo>
                    <a:pt x="334" y="6049"/>
                  </a:lnTo>
                  <a:cubicBezTo>
                    <a:pt x="334" y="5954"/>
                    <a:pt x="263" y="5906"/>
                    <a:pt x="167" y="5883"/>
                  </a:cubicBezTo>
                  <a:cubicBezTo>
                    <a:pt x="96" y="5883"/>
                    <a:pt x="1" y="5930"/>
                    <a:pt x="1" y="6025"/>
                  </a:cubicBezTo>
                  <a:lnTo>
                    <a:pt x="1" y="9502"/>
                  </a:lnTo>
                  <a:cubicBezTo>
                    <a:pt x="1" y="9598"/>
                    <a:pt x="48" y="9645"/>
                    <a:pt x="143" y="9645"/>
                  </a:cubicBezTo>
                  <a:lnTo>
                    <a:pt x="2382" y="9645"/>
                  </a:lnTo>
                  <a:lnTo>
                    <a:pt x="2382" y="10693"/>
                  </a:lnTo>
                  <a:cubicBezTo>
                    <a:pt x="2382" y="10788"/>
                    <a:pt x="2430" y="10836"/>
                    <a:pt x="2525" y="10836"/>
                  </a:cubicBezTo>
                  <a:lnTo>
                    <a:pt x="10693" y="10836"/>
                  </a:lnTo>
                  <a:cubicBezTo>
                    <a:pt x="10765" y="10836"/>
                    <a:pt x="10836" y="10788"/>
                    <a:pt x="10836" y="10693"/>
                  </a:cubicBezTo>
                  <a:lnTo>
                    <a:pt x="10836" y="167"/>
                  </a:lnTo>
                  <a:cubicBezTo>
                    <a:pt x="10860" y="72"/>
                    <a:pt x="10765" y="0"/>
                    <a:pt x="10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6630167" y="1610888"/>
              <a:ext cx="133066" cy="200530"/>
            </a:xfrm>
            <a:custGeom>
              <a:avLst/>
              <a:gdLst/>
              <a:ahLst/>
              <a:cxnLst/>
              <a:rect l="l" t="t" r="r" b="b"/>
              <a:pathLst>
                <a:path w="3787" h="5707" extrusionOk="0">
                  <a:moveTo>
                    <a:pt x="2143" y="1482"/>
                  </a:moveTo>
                  <a:cubicBezTo>
                    <a:pt x="2334" y="1482"/>
                    <a:pt x="2501" y="1625"/>
                    <a:pt x="2501" y="1839"/>
                  </a:cubicBezTo>
                  <a:lnTo>
                    <a:pt x="2501" y="2101"/>
                  </a:lnTo>
                  <a:cubicBezTo>
                    <a:pt x="2469" y="2273"/>
                    <a:pt x="2551" y="2414"/>
                    <a:pt x="2664" y="2491"/>
                  </a:cubicBezTo>
                  <a:lnTo>
                    <a:pt x="2664" y="2491"/>
                  </a:lnTo>
                  <a:cubicBezTo>
                    <a:pt x="2601" y="2455"/>
                    <a:pt x="2516" y="2434"/>
                    <a:pt x="2453" y="2434"/>
                  </a:cubicBezTo>
                  <a:lnTo>
                    <a:pt x="1762" y="2434"/>
                  </a:lnTo>
                  <a:cubicBezTo>
                    <a:pt x="1500" y="2434"/>
                    <a:pt x="1286" y="2220"/>
                    <a:pt x="1286" y="1982"/>
                  </a:cubicBezTo>
                  <a:cubicBezTo>
                    <a:pt x="1286" y="1720"/>
                    <a:pt x="1500" y="1482"/>
                    <a:pt x="1762" y="1482"/>
                  </a:cubicBezTo>
                  <a:close/>
                  <a:moveTo>
                    <a:pt x="1911" y="293"/>
                  </a:moveTo>
                  <a:cubicBezTo>
                    <a:pt x="1960" y="293"/>
                    <a:pt x="2000" y="339"/>
                    <a:pt x="2000" y="386"/>
                  </a:cubicBezTo>
                  <a:lnTo>
                    <a:pt x="2000" y="815"/>
                  </a:lnTo>
                  <a:cubicBezTo>
                    <a:pt x="2000" y="910"/>
                    <a:pt x="2072" y="958"/>
                    <a:pt x="2143" y="958"/>
                  </a:cubicBezTo>
                  <a:cubicBezTo>
                    <a:pt x="2620" y="958"/>
                    <a:pt x="2977" y="1363"/>
                    <a:pt x="2977" y="1791"/>
                  </a:cubicBezTo>
                  <a:lnTo>
                    <a:pt x="2977" y="2077"/>
                  </a:lnTo>
                  <a:cubicBezTo>
                    <a:pt x="2977" y="2125"/>
                    <a:pt x="2953" y="2148"/>
                    <a:pt x="2905" y="2148"/>
                  </a:cubicBezTo>
                  <a:cubicBezTo>
                    <a:pt x="2834" y="2148"/>
                    <a:pt x="2786" y="2125"/>
                    <a:pt x="2786" y="2077"/>
                  </a:cubicBezTo>
                  <a:lnTo>
                    <a:pt x="2786" y="1791"/>
                  </a:lnTo>
                  <a:cubicBezTo>
                    <a:pt x="2786" y="1505"/>
                    <a:pt x="2477" y="1196"/>
                    <a:pt x="2120" y="1196"/>
                  </a:cubicBezTo>
                  <a:lnTo>
                    <a:pt x="1739" y="1196"/>
                  </a:lnTo>
                  <a:cubicBezTo>
                    <a:pt x="1286" y="1196"/>
                    <a:pt x="929" y="1529"/>
                    <a:pt x="929" y="1982"/>
                  </a:cubicBezTo>
                  <a:cubicBezTo>
                    <a:pt x="929" y="2434"/>
                    <a:pt x="1286" y="2768"/>
                    <a:pt x="1739" y="2768"/>
                  </a:cubicBezTo>
                  <a:lnTo>
                    <a:pt x="1977" y="2768"/>
                  </a:lnTo>
                  <a:cubicBezTo>
                    <a:pt x="2501" y="2768"/>
                    <a:pt x="2977" y="3220"/>
                    <a:pt x="2977" y="3768"/>
                  </a:cubicBezTo>
                  <a:cubicBezTo>
                    <a:pt x="2977" y="4268"/>
                    <a:pt x="2596" y="4697"/>
                    <a:pt x="2120" y="4744"/>
                  </a:cubicBezTo>
                  <a:cubicBezTo>
                    <a:pt x="2024" y="4744"/>
                    <a:pt x="1977" y="4839"/>
                    <a:pt x="1977" y="4887"/>
                  </a:cubicBezTo>
                  <a:lnTo>
                    <a:pt x="1977" y="5363"/>
                  </a:lnTo>
                  <a:cubicBezTo>
                    <a:pt x="1940" y="5400"/>
                    <a:pt x="1904" y="5415"/>
                    <a:pt x="1873" y="5415"/>
                  </a:cubicBezTo>
                  <a:cubicBezTo>
                    <a:pt x="1823" y="5415"/>
                    <a:pt x="1786" y="5375"/>
                    <a:pt x="1786" y="5316"/>
                  </a:cubicBezTo>
                  <a:lnTo>
                    <a:pt x="1786" y="4744"/>
                  </a:lnTo>
                  <a:cubicBezTo>
                    <a:pt x="1786" y="4744"/>
                    <a:pt x="1786" y="4720"/>
                    <a:pt x="1762" y="4720"/>
                  </a:cubicBezTo>
                  <a:cubicBezTo>
                    <a:pt x="1715" y="4729"/>
                    <a:pt x="1668" y="4733"/>
                    <a:pt x="1622" y="4733"/>
                  </a:cubicBezTo>
                  <a:cubicBezTo>
                    <a:pt x="1160" y="4733"/>
                    <a:pt x="786" y="4314"/>
                    <a:pt x="786" y="3815"/>
                  </a:cubicBezTo>
                  <a:cubicBezTo>
                    <a:pt x="818" y="3792"/>
                    <a:pt x="847" y="3781"/>
                    <a:pt x="872" y="3781"/>
                  </a:cubicBezTo>
                  <a:cubicBezTo>
                    <a:pt x="921" y="3781"/>
                    <a:pt x="953" y="3823"/>
                    <a:pt x="953" y="3887"/>
                  </a:cubicBezTo>
                  <a:cubicBezTo>
                    <a:pt x="953" y="4244"/>
                    <a:pt x="1262" y="4530"/>
                    <a:pt x="1619" y="4530"/>
                  </a:cubicBezTo>
                  <a:lnTo>
                    <a:pt x="2334" y="4530"/>
                  </a:lnTo>
                  <a:cubicBezTo>
                    <a:pt x="2358" y="4530"/>
                    <a:pt x="2358" y="4530"/>
                    <a:pt x="2382" y="4506"/>
                  </a:cubicBezTo>
                  <a:cubicBezTo>
                    <a:pt x="3144" y="3815"/>
                    <a:pt x="2667" y="2934"/>
                    <a:pt x="2000" y="2934"/>
                  </a:cubicBezTo>
                  <a:lnTo>
                    <a:pt x="1357" y="2934"/>
                  </a:lnTo>
                  <a:cubicBezTo>
                    <a:pt x="1310" y="2934"/>
                    <a:pt x="1286" y="2934"/>
                    <a:pt x="1286" y="2911"/>
                  </a:cubicBezTo>
                  <a:cubicBezTo>
                    <a:pt x="405" y="2101"/>
                    <a:pt x="881" y="1053"/>
                    <a:pt x="1667" y="958"/>
                  </a:cubicBezTo>
                  <a:cubicBezTo>
                    <a:pt x="1762" y="958"/>
                    <a:pt x="1834" y="862"/>
                    <a:pt x="1834" y="815"/>
                  </a:cubicBezTo>
                  <a:lnTo>
                    <a:pt x="1834" y="339"/>
                  </a:lnTo>
                  <a:cubicBezTo>
                    <a:pt x="1858" y="306"/>
                    <a:pt x="1886" y="293"/>
                    <a:pt x="1911" y="293"/>
                  </a:cubicBezTo>
                  <a:close/>
                  <a:moveTo>
                    <a:pt x="1876" y="1"/>
                  </a:moveTo>
                  <a:cubicBezTo>
                    <a:pt x="1653" y="1"/>
                    <a:pt x="1477" y="190"/>
                    <a:pt x="1477" y="410"/>
                  </a:cubicBezTo>
                  <a:lnTo>
                    <a:pt x="1477" y="696"/>
                  </a:lnTo>
                  <a:cubicBezTo>
                    <a:pt x="500" y="910"/>
                    <a:pt x="0" y="2125"/>
                    <a:pt x="976" y="3101"/>
                  </a:cubicBezTo>
                  <a:cubicBezTo>
                    <a:pt x="1072" y="3196"/>
                    <a:pt x="1215" y="3268"/>
                    <a:pt x="1357" y="3268"/>
                  </a:cubicBezTo>
                  <a:lnTo>
                    <a:pt x="2167" y="3268"/>
                  </a:lnTo>
                  <a:cubicBezTo>
                    <a:pt x="2239" y="3268"/>
                    <a:pt x="2262" y="3292"/>
                    <a:pt x="2286" y="3315"/>
                  </a:cubicBezTo>
                  <a:cubicBezTo>
                    <a:pt x="2691" y="3744"/>
                    <a:pt x="2405" y="4220"/>
                    <a:pt x="2024" y="4220"/>
                  </a:cubicBezTo>
                  <a:lnTo>
                    <a:pt x="1357" y="4220"/>
                  </a:lnTo>
                  <a:cubicBezTo>
                    <a:pt x="1262" y="4220"/>
                    <a:pt x="1238" y="4125"/>
                    <a:pt x="1262" y="4054"/>
                  </a:cubicBezTo>
                  <a:cubicBezTo>
                    <a:pt x="1416" y="3764"/>
                    <a:pt x="1191" y="3462"/>
                    <a:pt x="902" y="3462"/>
                  </a:cubicBezTo>
                  <a:cubicBezTo>
                    <a:pt x="788" y="3462"/>
                    <a:pt x="663" y="3510"/>
                    <a:pt x="548" y="3625"/>
                  </a:cubicBezTo>
                  <a:cubicBezTo>
                    <a:pt x="524" y="3649"/>
                    <a:pt x="524" y="3673"/>
                    <a:pt x="524" y="3673"/>
                  </a:cubicBezTo>
                  <a:cubicBezTo>
                    <a:pt x="429" y="4316"/>
                    <a:pt x="881" y="4911"/>
                    <a:pt x="1500" y="5006"/>
                  </a:cubicBezTo>
                  <a:lnTo>
                    <a:pt x="1500" y="5435"/>
                  </a:lnTo>
                  <a:cubicBezTo>
                    <a:pt x="1500" y="5459"/>
                    <a:pt x="1500" y="5482"/>
                    <a:pt x="1524" y="5530"/>
                  </a:cubicBezTo>
                  <a:cubicBezTo>
                    <a:pt x="1649" y="5655"/>
                    <a:pt x="1782" y="5707"/>
                    <a:pt x="1903" y="5707"/>
                  </a:cubicBezTo>
                  <a:cubicBezTo>
                    <a:pt x="2128" y="5707"/>
                    <a:pt x="2310" y="5525"/>
                    <a:pt x="2310" y="5292"/>
                  </a:cubicBezTo>
                  <a:lnTo>
                    <a:pt x="2310" y="4982"/>
                  </a:lnTo>
                  <a:cubicBezTo>
                    <a:pt x="3263" y="4768"/>
                    <a:pt x="3787" y="3530"/>
                    <a:pt x="2739" y="2553"/>
                  </a:cubicBezTo>
                  <a:cubicBezTo>
                    <a:pt x="2727" y="2536"/>
                    <a:pt x="2711" y="2521"/>
                    <a:pt x="2691" y="2507"/>
                  </a:cubicBezTo>
                  <a:lnTo>
                    <a:pt x="2691" y="2507"/>
                  </a:lnTo>
                  <a:cubicBezTo>
                    <a:pt x="2744" y="2537"/>
                    <a:pt x="2802" y="2553"/>
                    <a:pt x="2858" y="2553"/>
                  </a:cubicBezTo>
                  <a:cubicBezTo>
                    <a:pt x="3096" y="2553"/>
                    <a:pt x="3286" y="2363"/>
                    <a:pt x="3286" y="2125"/>
                  </a:cubicBezTo>
                  <a:lnTo>
                    <a:pt x="3286" y="1863"/>
                  </a:lnTo>
                  <a:cubicBezTo>
                    <a:pt x="3286" y="1267"/>
                    <a:pt x="2834" y="791"/>
                    <a:pt x="2262" y="696"/>
                  </a:cubicBezTo>
                  <a:lnTo>
                    <a:pt x="2262" y="291"/>
                  </a:lnTo>
                  <a:cubicBezTo>
                    <a:pt x="2262" y="243"/>
                    <a:pt x="2239" y="196"/>
                    <a:pt x="2239" y="172"/>
                  </a:cubicBezTo>
                  <a:cubicBezTo>
                    <a:pt x="2117" y="51"/>
                    <a:pt x="1991" y="1"/>
                    <a:pt x="1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6620961" y="1838649"/>
              <a:ext cx="54428" cy="10928"/>
            </a:xfrm>
            <a:custGeom>
              <a:avLst/>
              <a:gdLst/>
              <a:ahLst/>
              <a:cxnLst/>
              <a:rect l="l" t="t" r="r" b="b"/>
              <a:pathLst>
                <a:path w="1549" h="311" extrusionOk="0">
                  <a:moveTo>
                    <a:pt x="191" y="1"/>
                  </a:moveTo>
                  <a:cubicBezTo>
                    <a:pt x="95" y="1"/>
                    <a:pt x="24" y="48"/>
                    <a:pt x="0" y="144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1334" y="310"/>
                  </a:lnTo>
                  <a:cubicBezTo>
                    <a:pt x="1429" y="310"/>
                    <a:pt x="1500" y="263"/>
                    <a:pt x="1524" y="167"/>
                  </a:cubicBezTo>
                  <a:cubicBezTo>
                    <a:pt x="1548" y="72"/>
                    <a:pt x="1453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6687054" y="1838649"/>
              <a:ext cx="71997" cy="10928"/>
            </a:xfrm>
            <a:custGeom>
              <a:avLst/>
              <a:gdLst/>
              <a:ahLst/>
              <a:cxnLst/>
              <a:rect l="l" t="t" r="r" b="b"/>
              <a:pathLst>
                <a:path w="2049" h="311" extrusionOk="0">
                  <a:moveTo>
                    <a:pt x="167" y="1"/>
                  </a:moveTo>
                  <a:cubicBezTo>
                    <a:pt x="96" y="1"/>
                    <a:pt x="24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1834" y="310"/>
                  </a:lnTo>
                  <a:cubicBezTo>
                    <a:pt x="1929" y="310"/>
                    <a:pt x="2001" y="263"/>
                    <a:pt x="2001" y="191"/>
                  </a:cubicBezTo>
                  <a:cubicBezTo>
                    <a:pt x="2049" y="72"/>
                    <a:pt x="1953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6620961" y="1867953"/>
              <a:ext cx="36016" cy="10893"/>
            </a:xfrm>
            <a:custGeom>
              <a:avLst/>
              <a:gdLst/>
              <a:ahLst/>
              <a:cxnLst/>
              <a:rect l="l" t="t" r="r" b="b"/>
              <a:pathLst>
                <a:path w="1025" h="310" extrusionOk="0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834" y="310"/>
                  </a:lnTo>
                  <a:cubicBezTo>
                    <a:pt x="929" y="310"/>
                    <a:pt x="977" y="262"/>
                    <a:pt x="1024" y="167"/>
                  </a:cubicBezTo>
                  <a:cubicBezTo>
                    <a:pt x="1024" y="72"/>
                    <a:pt x="953" y="0"/>
                    <a:pt x="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6669486" y="1867953"/>
              <a:ext cx="89565" cy="10893"/>
            </a:xfrm>
            <a:custGeom>
              <a:avLst/>
              <a:gdLst/>
              <a:ahLst/>
              <a:cxnLst/>
              <a:rect l="l" t="t" r="r" b="b"/>
              <a:pathLst>
                <a:path w="2549" h="310" extrusionOk="0">
                  <a:moveTo>
                    <a:pt x="167" y="0"/>
                  </a:moveTo>
                  <a:cubicBezTo>
                    <a:pt x="72" y="0"/>
                    <a:pt x="24" y="48"/>
                    <a:pt x="24" y="119"/>
                  </a:cubicBezTo>
                  <a:cubicBezTo>
                    <a:pt x="0" y="191"/>
                    <a:pt x="72" y="310"/>
                    <a:pt x="167" y="310"/>
                  </a:cubicBezTo>
                  <a:lnTo>
                    <a:pt x="2382" y="310"/>
                  </a:lnTo>
                  <a:cubicBezTo>
                    <a:pt x="2453" y="310"/>
                    <a:pt x="2525" y="262"/>
                    <a:pt x="2525" y="191"/>
                  </a:cubicBezTo>
                  <a:cubicBezTo>
                    <a:pt x="2549" y="72"/>
                    <a:pt x="2453" y="0"/>
                    <a:pt x="2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6620961" y="1898066"/>
              <a:ext cx="71997" cy="11736"/>
            </a:xfrm>
            <a:custGeom>
              <a:avLst/>
              <a:gdLst/>
              <a:ahLst/>
              <a:cxnLst/>
              <a:rect l="l" t="t" r="r" b="b"/>
              <a:pathLst>
                <a:path w="2049" h="334" extrusionOk="0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9"/>
                    <a:pt x="72" y="334"/>
                    <a:pt x="143" y="334"/>
                  </a:cubicBezTo>
                  <a:lnTo>
                    <a:pt x="1858" y="334"/>
                  </a:lnTo>
                  <a:cubicBezTo>
                    <a:pt x="1929" y="334"/>
                    <a:pt x="2001" y="262"/>
                    <a:pt x="2024" y="167"/>
                  </a:cubicBezTo>
                  <a:cubicBezTo>
                    <a:pt x="2048" y="96"/>
                    <a:pt x="1977" y="0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6704623" y="1898066"/>
              <a:ext cx="54428" cy="11736"/>
            </a:xfrm>
            <a:custGeom>
              <a:avLst/>
              <a:gdLst/>
              <a:ahLst/>
              <a:cxnLst/>
              <a:rect l="l" t="t" r="r" b="b"/>
              <a:pathLst>
                <a:path w="1549" h="334" extrusionOk="0">
                  <a:moveTo>
                    <a:pt x="191" y="0"/>
                  </a:moveTo>
                  <a:cubicBezTo>
                    <a:pt x="96" y="0"/>
                    <a:pt x="24" y="48"/>
                    <a:pt x="1" y="143"/>
                  </a:cubicBezTo>
                  <a:cubicBezTo>
                    <a:pt x="1" y="239"/>
                    <a:pt x="72" y="334"/>
                    <a:pt x="143" y="334"/>
                  </a:cubicBezTo>
                  <a:lnTo>
                    <a:pt x="1334" y="334"/>
                  </a:lnTo>
                  <a:cubicBezTo>
                    <a:pt x="1429" y="334"/>
                    <a:pt x="1501" y="262"/>
                    <a:pt x="1501" y="215"/>
                  </a:cubicBezTo>
                  <a:cubicBezTo>
                    <a:pt x="1549" y="96"/>
                    <a:pt x="1453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6431851" y="1693882"/>
              <a:ext cx="142272" cy="46909"/>
            </a:xfrm>
            <a:custGeom>
              <a:avLst/>
              <a:gdLst/>
              <a:ahLst/>
              <a:cxnLst/>
              <a:rect l="l" t="t" r="r" b="b"/>
              <a:pathLst>
                <a:path w="4049" h="1335" extrusionOk="0">
                  <a:moveTo>
                    <a:pt x="3715" y="358"/>
                  </a:moveTo>
                  <a:lnTo>
                    <a:pt x="3715" y="1049"/>
                  </a:lnTo>
                  <a:lnTo>
                    <a:pt x="286" y="1049"/>
                  </a:lnTo>
                  <a:lnTo>
                    <a:pt x="286" y="358"/>
                  </a:lnTo>
                  <a:close/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lnTo>
                    <a:pt x="0" y="1191"/>
                  </a:lnTo>
                  <a:cubicBezTo>
                    <a:pt x="0" y="1287"/>
                    <a:pt x="48" y="1334"/>
                    <a:pt x="143" y="1334"/>
                  </a:cubicBezTo>
                  <a:lnTo>
                    <a:pt x="3858" y="1334"/>
                  </a:lnTo>
                  <a:cubicBezTo>
                    <a:pt x="3953" y="1334"/>
                    <a:pt x="4025" y="1287"/>
                    <a:pt x="4025" y="1191"/>
                  </a:cubicBezTo>
                  <a:lnTo>
                    <a:pt x="4025" y="144"/>
                  </a:lnTo>
                  <a:cubicBezTo>
                    <a:pt x="4049" y="96"/>
                    <a:pt x="3953" y="1"/>
                    <a:pt x="3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6515513" y="1754986"/>
              <a:ext cx="58609" cy="56923"/>
            </a:xfrm>
            <a:custGeom>
              <a:avLst/>
              <a:gdLst/>
              <a:ahLst/>
              <a:cxnLst/>
              <a:rect l="l" t="t" r="r" b="b"/>
              <a:pathLst>
                <a:path w="1668" h="1620" extrusionOk="0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6431851" y="1754986"/>
              <a:ext cx="58609" cy="56923"/>
            </a:xfrm>
            <a:custGeom>
              <a:avLst/>
              <a:gdLst/>
              <a:ahLst/>
              <a:cxnLst/>
              <a:rect l="l" t="t" r="r" b="b"/>
              <a:pathLst>
                <a:path w="1668" h="1620" extrusionOk="0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6515513" y="1826105"/>
              <a:ext cx="58609" cy="56923"/>
            </a:xfrm>
            <a:custGeom>
              <a:avLst/>
              <a:gdLst/>
              <a:ahLst/>
              <a:cxnLst/>
              <a:rect l="l" t="t" r="r" b="b"/>
              <a:pathLst>
                <a:path w="1668" h="1620" extrusionOk="0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6431851" y="1826105"/>
              <a:ext cx="58609" cy="56923"/>
            </a:xfrm>
            <a:custGeom>
              <a:avLst/>
              <a:gdLst/>
              <a:ahLst/>
              <a:cxnLst/>
              <a:rect l="l" t="t" r="r" b="b"/>
              <a:pathLst>
                <a:path w="1668" h="1620" extrusionOk="0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6448576" y="1771712"/>
              <a:ext cx="24280" cy="22629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58" y="1"/>
                  </a:moveTo>
                  <a:cubicBezTo>
                    <a:pt x="262" y="1"/>
                    <a:pt x="167" y="48"/>
                    <a:pt x="167" y="143"/>
                  </a:cubicBezTo>
                  <a:cubicBezTo>
                    <a:pt x="96" y="143"/>
                    <a:pt x="24" y="191"/>
                    <a:pt x="0" y="286"/>
                  </a:cubicBezTo>
                  <a:cubicBezTo>
                    <a:pt x="0" y="382"/>
                    <a:pt x="48" y="477"/>
                    <a:pt x="143" y="477"/>
                  </a:cubicBezTo>
                  <a:cubicBezTo>
                    <a:pt x="143" y="548"/>
                    <a:pt x="215" y="620"/>
                    <a:pt x="286" y="643"/>
                  </a:cubicBezTo>
                  <a:cubicBezTo>
                    <a:pt x="381" y="643"/>
                    <a:pt x="477" y="596"/>
                    <a:pt x="477" y="501"/>
                  </a:cubicBezTo>
                  <a:cubicBezTo>
                    <a:pt x="572" y="501"/>
                    <a:pt x="620" y="429"/>
                    <a:pt x="620" y="382"/>
                  </a:cubicBezTo>
                  <a:cubicBezTo>
                    <a:pt x="691" y="262"/>
                    <a:pt x="596" y="167"/>
                    <a:pt x="500" y="167"/>
                  </a:cubicBezTo>
                  <a:cubicBezTo>
                    <a:pt x="500" y="72"/>
                    <a:pt x="453" y="24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6532239" y="1777580"/>
              <a:ext cx="24315" cy="11736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48" y="334"/>
                    <a:pt x="144" y="334"/>
                  </a:cubicBezTo>
                  <a:lnTo>
                    <a:pt x="477" y="334"/>
                  </a:lnTo>
                  <a:cubicBezTo>
                    <a:pt x="572" y="334"/>
                    <a:pt x="620" y="262"/>
                    <a:pt x="644" y="191"/>
                  </a:cubicBezTo>
                  <a:cubicBezTo>
                    <a:pt x="691" y="95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6447733" y="1843252"/>
              <a:ext cx="25123" cy="24737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176" y="1"/>
                  </a:moveTo>
                  <a:cubicBezTo>
                    <a:pt x="137" y="1"/>
                    <a:pt x="96" y="13"/>
                    <a:pt x="48" y="36"/>
                  </a:cubicBezTo>
                  <a:cubicBezTo>
                    <a:pt x="1" y="108"/>
                    <a:pt x="1" y="179"/>
                    <a:pt x="48" y="275"/>
                  </a:cubicBezTo>
                  <a:lnTo>
                    <a:pt x="120" y="346"/>
                  </a:lnTo>
                  <a:lnTo>
                    <a:pt x="48" y="394"/>
                  </a:lnTo>
                  <a:cubicBezTo>
                    <a:pt x="1" y="465"/>
                    <a:pt x="1" y="536"/>
                    <a:pt x="48" y="632"/>
                  </a:cubicBezTo>
                  <a:cubicBezTo>
                    <a:pt x="72" y="656"/>
                    <a:pt x="120" y="703"/>
                    <a:pt x="167" y="703"/>
                  </a:cubicBezTo>
                  <a:cubicBezTo>
                    <a:pt x="191" y="703"/>
                    <a:pt x="262" y="656"/>
                    <a:pt x="286" y="632"/>
                  </a:cubicBezTo>
                  <a:lnTo>
                    <a:pt x="358" y="584"/>
                  </a:lnTo>
                  <a:lnTo>
                    <a:pt x="405" y="632"/>
                  </a:lnTo>
                  <a:cubicBezTo>
                    <a:pt x="429" y="656"/>
                    <a:pt x="477" y="703"/>
                    <a:pt x="524" y="703"/>
                  </a:cubicBezTo>
                  <a:cubicBezTo>
                    <a:pt x="548" y="703"/>
                    <a:pt x="620" y="656"/>
                    <a:pt x="644" y="632"/>
                  </a:cubicBezTo>
                  <a:cubicBezTo>
                    <a:pt x="715" y="584"/>
                    <a:pt x="715" y="489"/>
                    <a:pt x="644" y="394"/>
                  </a:cubicBezTo>
                  <a:lnTo>
                    <a:pt x="596" y="346"/>
                  </a:lnTo>
                  <a:lnTo>
                    <a:pt x="644" y="275"/>
                  </a:lnTo>
                  <a:cubicBezTo>
                    <a:pt x="715" y="227"/>
                    <a:pt x="715" y="132"/>
                    <a:pt x="644" y="36"/>
                  </a:cubicBezTo>
                  <a:cubicBezTo>
                    <a:pt x="620" y="13"/>
                    <a:pt x="584" y="1"/>
                    <a:pt x="542" y="1"/>
                  </a:cubicBezTo>
                  <a:cubicBezTo>
                    <a:pt x="501" y="1"/>
                    <a:pt x="453" y="13"/>
                    <a:pt x="405" y="36"/>
                  </a:cubicBezTo>
                  <a:lnTo>
                    <a:pt x="358" y="108"/>
                  </a:lnTo>
                  <a:lnTo>
                    <a:pt x="286" y="36"/>
                  </a:lnTo>
                  <a:cubicBezTo>
                    <a:pt x="251" y="13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6531395" y="1844095"/>
              <a:ext cx="25158" cy="22207"/>
            </a:xfrm>
            <a:custGeom>
              <a:avLst/>
              <a:gdLst/>
              <a:ahLst/>
              <a:cxnLst/>
              <a:rect l="l" t="t" r="r" b="b"/>
              <a:pathLst>
                <a:path w="716" h="632" extrusionOk="0">
                  <a:moveTo>
                    <a:pt x="543" y="0"/>
                  </a:moveTo>
                  <a:cubicBezTo>
                    <a:pt x="501" y="0"/>
                    <a:pt x="453" y="12"/>
                    <a:pt x="406" y="36"/>
                  </a:cubicBezTo>
                  <a:lnTo>
                    <a:pt x="72" y="370"/>
                  </a:lnTo>
                  <a:cubicBezTo>
                    <a:pt x="1" y="465"/>
                    <a:pt x="49" y="632"/>
                    <a:pt x="191" y="632"/>
                  </a:cubicBezTo>
                  <a:cubicBezTo>
                    <a:pt x="239" y="632"/>
                    <a:pt x="287" y="608"/>
                    <a:pt x="311" y="584"/>
                  </a:cubicBezTo>
                  <a:lnTo>
                    <a:pt x="644" y="251"/>
                  </a:lnTo>
                  <a:cubicBezTo>
                    <a:pt x="715" y="203"/>
                    <a:pt x="715" y="108"/>
                    <a:pt x="644" y="36"/>
                  </a:cubicBezTo>
                  <a:cubicBezTo>
                    <a:pt x="620" y="12"/>
                    <a:pt x="584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59"/>
          <p:cNvGrpSpPr/>
          <p:nvPr/>
        </p:nvGrpSpPr>
        <p:grpSpPr>
          <a:xfrm>
            <a:off x="3270083" y="1867634"/>
            <a:ext cx="377447" cy="377447"/>
            <a:chOff x="713258" y="2158295"/>
            <a:chExt cx="377447" cy="377447"/>
          </a:xfrm>
        </p:grpSpPr>
        <p:sp>
          <p:nvSpPr>
            <p:cNvPr id="829" name="Google Shape;829;p59"/>
            <p:cNvSpPr/>
            <p:nvPr/>
          </p:nvSpPr>
          <p:spPr>
            <a:xfrm>
              <a:off x="766807" y="2199827"/>
              <a:ext cx="82889" cy="69572"/>
            </a:xfrm>
            <a:custGeom>
              <a:avLst/>
              <a:gdLst/>
              <a:ahLst/>
              <a:cxnLst/>
              <a:rect l="l" t="t" r="r" b="b"/>
              <a:pathLst>
                <a:path w="2359" h="1980" extrusionOk="0">
                  <a:moveTo>
                    <a:pt x="2174" y="1"/>
                  </a:moveTo>
                  <a:cubicBezTo>
                    <a:pt x="2156" y="1"/>
                    <a:pt x="2137" y="4"/>
                    <a:pt x="2120" y="9"/>
                  </a:cubicBezTo>
                  <a:cubicBezTo>
                    <a:pt x="1239" y="367"/>
                    <a:pt x="573" y="962"/>
                    <a:pt x="49" y="1748"/>
                  </a:cubicBezTo>
                  <a:cubicBezTo>
                    <a:pt x="1" y="1796"/>
                    <a:pt x="25" y="1915"/>
                    <a:pt x="120" y="1938"/>
                  </a:cubicBezTo>
                  <a:cubicBezTo>
                    <a:pt x="139" y="1967"/>
                    <a:pt x="169" y="1980"/>
                    <a:pt x="201" y="1980"/>
                  </a:cubicBezTo>
                  <a:cubicBezTo>
                    <a:pt x="250" y="1980"/>
                    <a:pt x="306" y="1948"/>
                    <a:pt x="334" y="1891"/>
                  </a:cubicBezTo>
                  <a:cubicBezTo>
                    <a:pt x="811" y="1176"/>
                    <a:pt x="1454" y="605"/>
                    <a:pt x="2240" y="271"/>
                  </a:cubicBezTo>
                  <a:cubicBezTo>
                    <a:pt x="2311" y="271"/>
                    <a:pt x="2359" y="200"/>
                    <a:pt x="2311" y="105"/>
                  </a:cubicBezTo>
                  <a:cubicBezTo>
                    <a:pt x="2293" y="32"/>
                    <a:pt x="2233" y="1"/>
                    <a:pt x="2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767651" y="2423688"/>
              <a:ext cx="82046" cy="68834"/>
            </a:xfrm>
            <a:custGeom>
              <a:avLst/>
              <a:gdLst/>
              <a:ahLst/>
              <a:cxnLst/>
              <a:rect l="l" t="t" r="r" b="b"/>
              <a:pathLst>
                <a:path w="2335" h="1959" extrusionOk="0">
                  <a:moveTo>
                    <a:pt x="148" y="1"/>
                  </a:moveTo>
                  <a:cubicBezTo>
                    <a:pt x="128" y="1"/>
                    <a:pt x="110" y="7"/>
                    <a:pt x="96" y="21"/>
                  </a:cubicBezTo>
                  <a:cubicBezTo>
                    <a:pt x="25" y="68"/>
                    <a:pt x="1" y="164"/>
                    <a:pt x="25" y="211"/>
                  </a:cubicBezTo>
                  <a:cubicBezTo>
                    <a:pt x="549" y="997"/>
                    <a:pt x="1215" y="1592"/>
                    <a:pt x="2096" y="1950"/>
                  </a:cubicBezTo>
                  <a:cubicBezTo>
                    <a:pt x="2113" y="1955"/>
                    <a:pt x="2132" y="1958"/>
                    <a:pt x="2150" y="1958"/>
                  </a:cubicBezTo>
                  <a:cubicBezTo>
                    <a:pt x="2209" y="1958"/>
                    <a:pt x="2269" y="1927"/>
                    <a:pt x="2287" y="1854"/>
                  </a:cubicBezTo>
                  <a:cubicBezTo>
                    <a:pt x="2335" y="1807"/>
                    <a:pt x="2287" y="1712"/>
                    <a:pt x="2216" y="1664"/>
                  </a:cubicBezTo>
                  <a:cubicBezTo>
                    <a:pt x="1430" y="1354"/>
                    <a:pt x="739" y="783"/>
                    <a:pt x="310" y="68"/>
                  </a:cubicBezTo>
                  <a:cubicBezTo>
                    <a:pt x="260" y="35"/>
                    <a:pt x="197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955952" y="2422950"/>
              <a:ext cx="82854" cy="70416"/>
            </a:xfrm>
            <a:custGeom>
              <a:avLst/>
              <a:gdLst/>
              <a:ahLst/>
              <a:cxnLst/>
              <a:rect l="l" t="t" r="r" b="b"/>
              <a:pathLst>
                <a:path w="2358" h="2004" extrusionOk="0">
                  <a:moveTo>
                    <a:pt x="2181" y="0"/>
                  </a:moveTo>
                  <a:cubicBezTo>
                    <a:pt x="2132" y="0"/>
                    <a:pt x="2077" y="32"/>
                    <a:pt x="2048" y="89"/>
                  </a:cubicBezTo>
                  <a:cubicBezTo>
                    <a:pt x="1572" y="828"/>
                    <a:pt x="929" y="1399"/>
                    <a:pt x="119" y="1733"/>
                  </a:cubicBezTo>
                  <a:cubicBezTo>
                    <a:pt x="71" y="1756"/>
                    <a:pt x="0" y="1852"/>
                    <a:pt x="24" y="1899"/>
                  </a:cubicBezTo>
                  <a:cubicBezTo>
                    <a:pt x="60" y="1972"/>
                    <a:pt x="111" y="2003"/>
                    <a:pt x="175" y="2003"/>
                  </a:cubicBezTo>
                  <a:cubicBezTo>
                    <a:pt x="195" y="2003"/>
                    <a:pt x="216" y="2000"/>
                    <a:pt x="238" y="1994"/>
                  </a:cubicBezTo>
                  <a:cubicBezTo>
                    <a:pt x="1096" y="1637"/>
                    <a:pt x="1810" y="1018"/>
                    <a:pt x="2334" y="208"/>
                  </a:cubicBezTo>
                  <a:cubicBezTo>
                    <a:pt x="2358" y="161"/>
                    <a:pt x="2358" y="66"/>
                    <a:pt x="2262" y="42"/>
                  </a:cubicBezTo>
                  <a:cubicBezTo>
                    <a:pt x="2244" y="14"/>
                    <a:pt x="2214" y="0"/>
                    <a:pt x="2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955109" y="2199827"/>
              <a:ext cx="83698" cy="70907"/>
            </a:xfrm>
            <a:custGeom>
              <a:avLst/>
              <a:gdLst/>
              <a:ahLst/>
              <a:cxnLst/>
              <a:rect l="l" t="t" r="r" b="b"/>
              <a:pathLst>
                <a:path w="2382" h="2018" extrusionOk="0">
                  <a:moveTo>
                    <a:pt x="172" y="1"/>
                  </a:moveTo>
                  <a:cubicBezTo>
                    <a:pt x="102" y="1"/>
                    <a:pt x="42" y="32"/>
                    <a:pt x="24" y="105"/>
                  </a:cubicBezTo>
                  <a:cubicBezTo>
                    <a:pt x="0" y="200"/>
                    <a:pt x="24" y="271"/>
                    <a:pt x="119" y="319"/>
                  </a:cubicBezTo>
                  <a:cubicBezTo>
                    <a:pt x="929" y="629"/>
                    <a:pt x="1572" y="1200"/>
                    <a:pt x="2048" y="1938"/>
                  </a:cubicBezTo>
                  <a:cubicBezTo>
                    <a:pt x="2090" y="1994"/>
                    <a:pt x="2132" y="2017"/>
                    <a:pt x="2179" y="2017"/>
                  </a:cubicBezTo>
                  <a:cubicBezTo>
                    <a:pt x="2212" y="2017"/>
                    <a:pt x="2247" y="2006"/>
                    <a:pt x="2286" y="1986"/>
                  </a:cubicBezTo>
                  <a:cubicBezTo>
                    <a:pt x="2358" y="1915"/>
                    <a:pt x="2382" y="1819"/>
                    <a:pt x="2310" y="1772"/>
                  </a:cubicBezTo>
                  <a:cubicBezTo>
                    <a:pt x="1810" y="986"/>
                    <a:pt x="1096" y="367"/>
                    <a:pt x="238" y="9"/>
                  </a:cubicBezTo>
                  <a:cubicBezTo>
                    <a:pt x="216" y="4"/>
                    <a:pt x="19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796112" y="2261985"/>
              <a:ext cx="54428" cy="173333"/>
            </a:xfrm>
            <a:custGeom>
              <a:avLst/>
              <a:gdLst/>
              <a:ahLst/>
              <a:cxnLst/>
              <a:rect l="l" t="t" r="r" b="b"/>
              <a:pathLst>
                <a:path w="1549" h="4933" extrusionOk="0">
                  <a:moveTo>
                    <a:pt x="1327" y="1"/>
                  </a:moveTo>
                  <a:cubicBezTo>
                    <a:pt x="1297" y="1"/>
                    <a:pt x="1266" y="8"/>
                    <a:pt x="1239" y="27"/>
                  </a:cubicBezTo>
                  <a:cubicBezTo>
                    <a:pt x="477" y="598"/>
                    <a:pt x="0" y="1503"/>
                    <a:pt x="0" y="2456"/>
                  </a:cubicBezTo>
                  <a:cubicBezTo>
                    <a:pt x="0" y="3408"/>
                    <a:pt x="477" y="4337"/>
                    <a:pt x="1239" y="4908"/>
                  </a:cubicBezTo>
                  <a:cubicBezTo>
                    <a:pt x="1271" y="4924"/>
                    <a:pt x="1302" y="4932"/>
                    <a:pt x="1332" y="4932"/>
                  </a:cubicBezTo>
                  <a:cubicBezTo>
                    <a:pt x="1392" y="4932"/>
                    <a:pt x="1445" y="4901"/>
                    <a:pt x="1477" y="4837"/>
                  </a:cubicBezTo>
                  <a:cubicBezTo>
                    <a:pt x="1548" y="4742"/>
                    <a:pt x="1548" y="4647"/>
                    <a:pt x="1453" y="4623"/>
                  </a:cubicBezTo>
                  <a:cubicBezTo>
                    <a:pt x="739" y="4099"/>
                    <a:pt x="334" y="3313"/>
                    <a:pt x="334" y="2432"/>
                  </a:cubicBezTo>
                  <a:cubicBezTo>
                    <a:pt x="334" y="1574"/>
                    <a:pt x="739" y="765"/>
                    <a:pt x="1429" y="265"/>
                  </a:cubicBezTo>
                  <a:cubicBezTo>
                    <a:pt x="1477" y="217"/>
                    <a:pt x="1525" y="122"/>
                    <a:pt x="1453" y="50"/>
                  </a:cubicBezTo>
                  <a:cubicBezTo>
                    <a:pt x="1424" y="21"/>
                    <a:pt x="1376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955952" y="2260791"/>
              <a:ext cx="53585" cy="172841"/>
            </a:xfrm>
            <a:custGeom>
              <a:avLst/>
              <a:gdLst/>
              <a:ahLst/>
              <a:cxnLst/>
              <a:rect l="l" t="t" r="r" b="b"/>
              <a:pathLst>
                <a:path w="1525" h="4919" extrusionOk="0">
                  <a:moveTo>
                    <a:pt x="189" y="0"/>
                  </a:moveTo>
                  <a:cubicBezTo>
                    <a:pt x="140" y="0"/>
                    <a:pt x="87" y="30"/>
                    <a:pt x="71" y="61"/>
                  </a:cubicBezTo>
                  <a:cubicBezTo>
                    <a:pt x="0" y="132"/>
                    <a:pt x="24" y="251"/>
                    <a:pt x="95" y="275"/>
                  </a:cubicBezTo>
                  <a:cubicBezTo>
                    <a:pt x="786" y="775"/>
                    <a:pt x="1191" y="1585"/>
                    <a:pt x="1191" y="2442"/>
                  </a:cubicBezTo>
                  <a:cubicBezTo>
                    <a:pt x="1191" y="3299"/>
                    <a:pt x="762" y="4109"/>
                    <a:pt x="95" y="4609"/>
                  </a:cubicBezTo>
                  <a:cubicBezTo>
                    <a:pt x="24" y="4681"/>
                    <a:pt x="0" y="4776"/>
                    <a:pt x="71" y="4823"/>
                  </a:cubicBezTo>
                  <a:cubicBezTo>
                    <a:pt x="103" y="4887"/>
                    <a:pt x="156" y="4919"/>
                    <a:pt x="216" y="4919"/>
                  </a:cubicBezTo>
                  <a:cubicBezTo>
                    <a:pt x="246" y="4919"/>
                    <a:pt x="278" y="4911"/>
                    <a:pt x="310" y="4895"/>
                  </a:cubicBezTo>
                  <a:cubicBezTo>
                    <a:pt x="1072" y="4323"/>
                    <a:pt x="1524" y="3418"/>
                    <a:pt x="1524" y="2466"/>
                  </a:cubicBezTo>
                  <a:cubicBezTo>
                    <a:pt x="1500" y="1966"/>
                    <a:pt x="1381" y="1489"/>
                    <a:pt x="1167" y="1085"/>
                  </a:cubicBezTo>
                  <a:cubicBezTo>
                    <a:pt x="953" y="656"/>
                    <a:pt x="667" y="299"/>
                    <a:pt x="262" y="37"/>
                  </a:cubicBezTo>
                  <a:cubicBezTo>
                    <a:pt x="244" y="10"/>
                    <a:pt x="217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843794" y="2287987"/>
              <a:ext cx="117184" cy="117184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358"/>
                  </a:moveTo>
                  <a:cubicBezTo>
                    <a:pt x="2406" y="358"/>
                    <a:pt x="3002" y="954"/>
                    <a:pt x="3002" y="1692"/>
                  </a:cubicBezTo>
                  <a:cubicBezTo>
                    <a:pt x="3002" y="2454"/>
                    <a:pt x="2406" y="3049"/>
                    <a:pt x="1668" y="3049"/>
                  </a:cubicBezTo>
                  <a:cubicBezTo>
                    <a:pt x="930" y="3049"/>
                    <a:pt x="334" y="2454"/>
                    <a:pt x="334" y="1692"/>
                  </a:cubicBezTo>
                  <a:cubicBezTo>
                    <a:pt x="334" y="954"/>
                    <a:pt x="930" y="358"/>
                    <a:pt x="1668" y="358"/>
                  </a:cubicBezTo>
                  <a:close/>
                  <a:moveTo>
                    <a:pt x="1668" y="1"/>
                  </a:moveTo>
                  <a:cubicBezTo>
                    <a:pt x="763" y="1"/>
                    <a:pt x="1" y="739"/>
                    <a:pt x="1" y="1668"/>
                  </a:cubicBezTo>
                  <a:cubicBezTo>
                    <a:pt x="1" y="2597"/>
                    <a:pt x="763" y="3335"/>
                    <a:pt x="1668" y="3335"/>
                  </a:cubicBezTo>
                  <a:cubicBezTo>
                    <a:pt x="2597" y="3335"/>
                    <a:pt x="3335" y="2597"/>
                    <a:pt x="3335" y="1668"/>
                  </a:cubicBezTo>
                  <a:cubicBezTo>
                    <a:pt x="3335" y="739"/>
                    <a:pt x="2597" y="1"/>
                    <a:pt x="1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867230" y="2216869"/>
              <a:ext cx="71153" cy="65321"/>
            </a:xfrm>
            <a:custGeom>
              <a:avLst/>
              <a:gdLst/>
              <a:ahLst/>
              <a:cxnLst/>
              <a:rect l="l" t="t" r="r" b="b"/>
              <a:pathLst>
                <a:path w="2025" h="1859" extrusionOk="0">
                  <a:moveTo>
                    <a:pt x="1525" y="334"/>
                  </a:moveTo>
                  <a:cubicBezTo>
                    <a:pt x="1596" y="334"/>
                    <a:pt x="1692" y="429"/>
                    <a:pt x="1692" y="501"/>
                  </a:cubicBezTo>
                  <a:lnTo>
                    <a:pt x="1692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29"/>
                    <a:pt x="406" y="334"/>
                    <a:pt x="501" y="334"/>
                  </a:cubicBezTo>
                  <a:close/>
                  <a:moveTo>
                    <a:pt x="501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48" y="1858"/>
                    <a:pt x="144" y="1858"/>
                  </a:cubicBezTo>
                  <a:lnTo>
                    <a:pt x="1811" y="1858"/>
                  </a:lnTo>
                  <a:cubicBezTo>
                    <a:pt x="1906" y="1858"/>
                    <a:pt x="1953" y="1787"/>
                    <a:pt x="1953" y="1692"/>
                  </a:cubicBezTo>
                  <a:lnTo>
                    <a:pt x="1953" y="501"/>
                  </a:lnTo>
                  <a:cubicBezTo>
                    <a:pt x="2025" y="239"/>
                    <a:pt x="1787" y="1"/>
                    <a:pt x="1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860554" y="2158295"/>
              <a:ext cx="72840" cy="58680"/>
            </a:xfrm>
            <a:custGeom>
              <a:avLst/>
              <a:gdLst/>
              <a:ahLst/>
              <a:cxnLst/>
              <a:rect l="l" t="t" r="r" b="b"/>
              <a:pathLst>
                <a:path w="2073" h="1670" extrusionOk="0">
                  <a:moveTo>
                    <a:pt x="1191" y="334"/>
                  </a:moveTo>
                  <a:cubicBezTo>
                    <a:pt x="1429" y="334"/>
                    <a:pt x="1620" y="477"/>
                    <a:pt x="1667" y="691"/>
                  </a:cubicBezTo>
                  <a:lnTo>
                    <a:pt x="453" y="691"/>
                  </a:lnTo>
                  <a:cubicBezTo>
                    <a:pt x="572" y="548"/>
                    <a:pt x="786" y="334"/>
                    <a:pt x="1191" y="334"/>
                  </a:cubicBezTo>
                  <a:close/>
                  <a:moveTo>
                    <a:pt x="1715" y="1025"/>
                  </a:moveTo>
                  <a:cubicBezTo>
                    <a:pt x="1620" y="1215"/>
                    <a:pt x="1429" y="1382"/>
                    <a:pt x="1191" y="1382"/>
                  </a:cubicBezTo>
                  <a:cubicBezTo>
                    <a:pt x="953" y="1382"/>
                    <a:pt x="786" y="1215"/>
                    <a:pt x="715" y="1025"/>
                  </a:cubicBezTo>
                  <a:close/>
                  <a:moveTo>
                    <a:pt x="1191" y="1"/>
                  </a:moveTo>
                  <a:cubicBezTo>
                    <a:pt x="429" y="1"/>
                    <a:pt x="95" y="501"/>
                    <a:pt x="48" y="810"/>
                  </a:cubicBezTo>
                  <a:cubicBezTo>
                    <a:pt x="0" y="882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90"/>
                    <a:pt x="782" y="1669"/>
                    <a:pt x="1189" y="1669"/>
                  </a:cubicBezTo>
                  <a:cubicBezTo>
                    <a:pt x="1205" y="1669"/>
                    <a:pt x="1222" y="1669"/>
                    <a:pt x="1239" y="1668"/>
                  </a:cubicBezTo>
                  <a:cubicBezTo>
                    <a:pt x="1643" y="1644"/>
                    <a:pt x="1977" y="1311"/>
                    <a:pt x="2001" y="882"/>
                  </a:cubicBezTo>
                  <a:cubicBezTo>
                    <a:pt x="2072" y="429"/>
                    <a:pt x="1667" y="1"/>
                    <a:pt x="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1021203" y="2341572"/>
              <a:ext cx="69502" cy="64442"/>
            </a:xfrm>
            <a:custGeom>
              <a:avLst/>
              <a:gdLst/>
              <a:ahLst/>
              <a:cxnLst/>
              <a:rect l="l" t="t" r="r" b="b"/>
              <a:pathLst>
                <a:path w="1978" h="1834" extrusionOk="0">
                  <a:moveTo>
                    <a:pt x="1501" y="333"/>
                  </a:moveTo>
                  <a:cubicBezTo>
                    <a:pt x="1596" y="333"/>
                    <a:pt x="1691" y="405"/>
                    <a:pt x="1691" y="500"/>
                  </a:cubicBezTo>
                  <a:lnTo>
                    <a:pt x="1691" y="1524"/>
                  </a:lnTo>
                  <a:lnTo>
                    <a:pt x="310" y="1524"/>
                  </a:lnTo>
                  <a:lnTo>
                    <a:pt x="310" y="500"/>
                  </a:lnTo>
                  <a:cubicBezTo>
                    <a:pt x="310" y="405"/>
                    <a:pt x="405" y="333"/>
                    <a:pt x="501" y="333"/>
                  </a:cubicBezTo>
                  <a:close/>
                  <a:moveTo>
                    <a:pt x="501" y="0"/>
                  </a:moveTo>
                  <a:cubicBezTo>
                    <a:pt x="215" y="0"/>
                    <a:pt x="1" y="191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3" y="1834"/>
                  </a:cubicBezTo>
                  <a:lnTo>
                    <a:pt x="1810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1977" y="214"/>
                    <a:pt x="1787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1014527" y="2282998"/>
              <a:ext cx="71997" cy="58644"/>
            </a:xfrm>
            <a:custGeom>
              <a:avLst/>
              <a:gdLst/>
              <a:ahLst/>
              <a:cxnLst/>
              <a:rect l="l" t="t" r="r" b="b"/>
              <a:pathLst>
                <a:path w="2049" h="1669" extrusionOk="0">
                  <a:moveTo>
                    <a:pt x="1167" y="333"/>
                  </a:moveTo>
                  <a:cubicBezTo>
                    <a:pt x="1405" y="333"/>
                    <a:pt x="1572" y="476"/>
                    <a:pt x="1643" y="691"/>
                  </a:cubicBezTo>
                  <a:lnTo>
                    <a:pt x="429" y="691"/>
                  </a:lnTo>
                  <a:cubicBezTo>
                    <a:pt x="548" y="524"/>
                    <a:pt x="738" y="333"/>
                    <a:pt x="1167" y="333"/>
                  </a:cubicBezTo>
                  <a:close/>
                  <a:moveTo>
                    <a:pt x="1691" y="976"/>
                  </a:moveTo>
                  <a:cubicBezTo>
                    <a:pt x="1619" y="1191"/>
                    <a:pt x="1405" y="1334"/>
                    <a:pt x="1191" y="1334"/>
                  </a:cubicBezTo>
                  <a:cubicBezTo>
                    <a:pt x="953" y="1334"/>
                    <a:pt x="786" y="1191"/>
                    <a:pt x="714" y="976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24" y="810"/>
                  </a:cubicBezTo>
                  <a:cubicBezTo>
                    <a:pt x="0" y="881"/>
                    <a:pt x="95" y="1000"/>
                    <a:pt x="191" y="1000"/>
                  </a:cubicBezTo>
                  <a:lnTo>
                    <a:pt x="357" y="1000"/>
                  </a:lnTo>
                  <a:cubicBezTo>
                    <a:pt x="449" y="1389"/>
                    <a:pt x="782" y="1668"/>
                    <a:pt x="1168" y="1668"/>
                  </a:cubicBezTo>
                  <a:cubicBezTo>
                    <a:pt x="1183" y="1668"/>
                    <a:pt x="1199" y="1668"/>
                    <a:pt x="1215" y="1667"/>
                  </a:cubicBezTo>
                  <a:cubicBezTo>
                    <a:pt x="1643" y="1619"/>
                    <a:pt x="1977" y="1310"/>
                    <a:pt x="2000" y="881"/>
                  </a:cubicBezTo>
                  <a:cubicBezTo>
                    <a:pt x="2048" y="405"/>
                    <a:pt x="1667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867230" y="2471264"/>
              <a:ext cx="71153" cy="64477"/>
            </a:xfrm>
            <a:custGeom>
              <a:avLst/>
              <a:gdLst/>
              <a:ahLst/>
              <a:cxnLst/>
              <a:rect l="l" t="t" r="r" b="b"/>
              <a:pathLst>
                <a:path w="2025" h="1835" extrusionOk="0">
                  <a:moveTo>
                    <a:pt x="1525" y="310"/>
                  </a:moveTo>
                  <a:cubicBezTo>
                    <a:pt x="1596" y="310"/>
                    <a:pt x="1692" y="405"/>
                    <a:pt x="1692" y="500"/>
                  </a:cubicBezTo>
                  <a:lnTo>
                    <a:pt x="1692" y="1501"/>
                  </a:lnTo>
                  <a:lnTo>
                    <a:pt x="334" y="1501"/>
                  </a:lnTo>
                  <a:lnTo>
                    <a:pt x="334" y="500"/>
                  </a:lnTo>
                  <a:cubicBezTo>
                    <a:pt x="334" y="405"/>
                    <a:pt x="406" y="310"/>
                    <a:pt x="501" y="310"/>
                  </a:cubicBezTo>
                  <a:close/>
                  <a:moveTo>
                    <a:pt x="501" y="0"/>
                  </a:moveTo>
                  <a:cubicBezTo>
                    <a:pt x="239" y="0"/>
                    <a:pt x="1" y="215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4" y="1834"/>
                  </a:cubicBezTo>
                  <a:lnTo>
                    <a:pt x="1811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2025" y="215"/>
                    <a:pt x="1787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860554" y="2412690"/>
              <a:ext cx="72840" cy="58644"/>
            </a:xfrm>
            <a:custGeom>
              <a:avLst/>
              <a:gdLst/>
              <a:ahLst/>
              <a:cxnLst/>
              <a:rect l="l" t="t" r="r" b="b"/>
              <a:pathLst>
                <a:path w="2073" h="1669" extrusionOk="0">
                  <a:moveTo>
                    <a:pt x="1191" y="286"/>
                  </a:moveTo>
                  <a:cubicBezTo>
                    <a:pt x="1429" y="286"/>
                    <a:pt x="1620" y="453"/>
                    <a:pt x="1667" y="643"/>
                  </a:cubicBezTo>
                  <a:lnTo>
                    <a:pt x="453" y="643"/>
                  </a:lnTo>
                  <a:cubicBezTo>
                    <a:pt x="572" y="500"/>
                    <a:pt x="786" y="286"/>
                    <a:pt x="1191" y="286"/>
                  </a:cubicBezTo>
                  <a:close/>
                  <a:moveTo>
                    <a:pt x="1715" y="977"/>
                  </a:moveTo>
                  <a:cubicBezTo>
                    <a:pt x="1620" y="1191"/>
                    <a:pt x="1429" y="1334"/>
                    <a:pt x="1191" y="1334"/>
                  </a:cubicBezTo>
                  <a:cubicBezTo>
                    <a:pt x="953" y="1334"/>
                    <a:pt x="786" y="1191"/>
                    <a:pt x="715" y="977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48" y="786"/>
                  </a:cubicBezTo>
                  <a:cubicBezTo>
                    <a:pt x="0" y="881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68"/>
                    <a:pt x="784" y="1669"/>
                    <a:pt x="1192" y="1669"/>
                  </a:cubicBezTo>
                  <a:cubicBezTo>
                    <a:pt x="1208" y="1669"/>
                    <a:pt x="1223" y="1668"/>
                    <a:pt x="1239" y="1667"/>
                  </a:cubicBezTo>
                  <a:cubicBezTo>
                    <a:pt x="1643" y="1620"/>
                    <a:pt x="1977" y="1310"/>
                    <a:pt x="2001" y="881"/>
                  </a:cubicBezTo>
                  <a:cubicBezTo>
                    <a:pt x="2072" y="381"/>
                    <a:pt x="1667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719126" y="2346561"/>
              <a:ext cx="70310" cy="64477"/>
            </a:xfrm>
            <a:custGeom>
              <a:avLst/>
              <a:gdLst/>
              <a:ahLst/>
              <a:cxnLst/>
              <a:rect l="l" t="t" r="r" b="b"/>
              <a:pathLst>
                <a:path w="2001" h="1835" extrusionOk="0">
                  <a:moveTo>
                    <a:pt x="1525" y="334"/>
                  </a:moveTo>
                  <a:cubicBezTo>
                    <a:pt x="1620" y="334"/>
                    <a:pt x="1715" y="430"/>
                    <a:pt x="1715" y="501"/>
                  </a:cubicBezTo>
                  <a:lnTo>
                    <a:pt x="1715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30"/>
                    <a:pt x="429" y="334"/>
                    <a:pt x="524" y="334"/>
                  </a:cubicBezTo>
                  <a:close/>
                  <a:moveTo>
                    <a:pt x="524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72" y="1835"/>
                    <a:pt x="167" y="1835"/>
                  </a:cubicBezTo>
                  <a:lnTo>
                    <a:pt x="1834" y="1835"/>
                  </a:lnTo>
                  <a:cubicBezTo>
                    <a:pt x="1906" y="1835"/>
                    <a:pt x="1977" y="1787"/>
                    <a:pt x="1977" y="1692"/>
                  </a:cubicBezTo>
                  <a:lnTo>
                    <a:pt x="1977" y="501"/>
                  </a:lnTo>
                  <a:cubicBezTo>
                    <a:pt x="2001" y="239"/>
                    <a:pt x="1810" y="1"/>
                    <a:pt x="1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713258" y="2287987"/>
              <a:ext cx="71997" cy="58680"/>
            </a:xfrm>
            <a:custGeom>
              <a:avLst/>
              <a:gdLst/>
              <a:ahLst/>
              <a:cxnLst/>
              <a:rect l="l" t="t" r="r" b="b"/>
              <a:pathLst>
                <a:path w="2049" h="1670" extrusionOk="0">
                  <a:moveTo>
                    <a:pt x="1192" y="334"/>
                  </a:moveTo>
                  <a:cubicBezTo>
                    <a:pt x="1430" y="334"/>
                    <a:pt x="1620" y="477"/>
                    <a:pt x="1668" y="692"/>
                  </a:cubicBezTo>
                  <a:lnTo>
                    <a:pt x="453" y="692"/>
                  </a:lnTo>
                  <a:cubicBezTo>
                    <a:pt x="572" y="549"/>
                    <a:pt x="763" y="334"/>
                    <a:pt x="1192" y="334"/>
                  </a:cubicBezTo>
                  <a:close/>
                  <a:moveTo>
                    <a:pt x="1692" y="977"/>
                  </a:moveTo>
                  <a:cubicBezTo>
                    <a:pt x="1644" y="1192"/>
                    <a:pt x="1430" y="1335"/>
                    <a:pt x="1192" y="1335"/>
                  </a:cubicBezTo>
                  <a:cubicBezTo>
                    <a:pt x="953" y="1335"/>
                    <a:pt x="763" y="1192"/>
                    <a:pt x="715" y="977"/>
                  </a:cubicBezTo>
                  <a:close/>
                  <a:moveTo>
                    <a:pt x="1192" y="1"/>
                  </a:moveTo>
                  <a:cubicBezTo>
                    <a:pt x="430" y="1"/>
                    <a:pt x="96" y="501"/>
                    <a:pt x="25" y="811"/>
                  </a:cubicBezTo>
                  <a:cubicBezTo>
                    <a:pt x="1" y="906"/>
                    <a:pt x="96" y="1025"/>
                    <a:pt x="168" y="1025"/>
                  </a:cubicBezTo>
                  <a:lnTo>
                    <a:pt x="358" y="1025"/>
                  </a:lnTo>
                  <a:cubicBezTo>
                    <a:pt x="450" y="1391"/>
                    <a:pt x="783" y="1669"/>
                    <a:pt x="1168" y="1669"/>
                  </a:cubicBezTo>
                  <a:cubicBezTo>
                    <a:pt x="1184" y="1669"/>
                    <a:pt x="1200" y="1669"/>
                    <a:pt x="1215" y="1668"/>
                  </a:cubicBezTo>
                  <a:cubicBezTo>
                    <a:pt x="1644" y="1644"/>
                    <a:pt x="1954" y="1311"/>
                    <a:pt x="2001" y="882"/>
                  </a:cubicBezTo>
                  <a:cubicBezTo>
                    <a:pt x="2049" y="430"/>
                    <a:pt x="1668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875593" y="2306997"/>
              <a:ext cx="54428" cy="79973"/>
            </a:xfrm>
            <a:custGeom>
              <a:avLst/>
              <a:gdLst/>
              <a:ahLst/>
              <a:cxnLst/>
              <a:rect l="l" t="t" r="r" b="b"/>
              <a:pathLst>
                <a:path w="1549" h="2276" extrusionOk="0">
                  <a:moveTo>
                    <a:pt x="772" y="1"/>
                  </a:moveTo>
                  <a:cubicBezTo>
                    <a:pt x="685" y="1"/>
                    <a:pt x="620" y="70"/>
                    <a:pt x="620" y="151"/>
                  </a:cubicBezTo>
                  <a:lnTo>
                    <a:pt x="620" y="246"/>
                  </a:lnTo>
                  <a:cubicBezTo>
                    <a:pt x="239" y="317"/>
                    <a:pt x="1" y="794"/>
                    <a:pt x="382" y="1222"/>
                  </a:cubicBezTo>
                  <a:cubicBezTo>
                    <a:pt x="406" y="1270"/>
                    <a:pt x="501" y="1270"/>
                    <a:pt x="549" y="1270"/>
                  </a:cubicBezTo>
                  <a:lnTo>
                    <a:pt x="882" y="1270"/>
                  </a:lnTo>
                  <a:cubicBezTo>
                    <a:pt x="906" y="1270"/>
                    <a:pt x="953" y="1270"/>
                    <a:pt x="953" y="1317"/>
                  </a:cubicBezTo>
                  <a:cubicBezTo>
                    <a:pt x="1120" y="1484"/>
                    <a:pt x="1001" y="1722"/>
                    <a:pt x="787" y="1722"/>
                  </a:cubicBezTo>
                  <a:lnTo>
                    <a:pt x="477" y="1722"/>
                  </a:lnTo>
                  <a:cubicBezTo>
                    <a:pt x="453" y="1722"/>
                    <a:pt x="406" y="1699"/>
                    <a:pt x="453" y="1675"/>
                  </a:cubicBezTo>
                  <a:cubicBezTo>
                    <a:pt x="541" y="1534"/>
                    <a:pt x="448" y="1407"/>
                    <a:pt x="316" y="1407"/>
                  </a:cubicBezTo>
                  <a:cubicBezTo>
                    <a:pt x="269" y="1407"/>
                    <a:pt x="218" y="1423"/>
                    <a:pt x="168" y="1460"/>
                  </a:cubicBezTo>
                  <a:lnTo>
                    <a:pt x="168" y="1484"/>
                  </a:lnTo>
                  <a:cubicBezTo>
                    <a:pt x="144" y="1746"/>
                    <a:pt x="310" y="2032"/>
                    <a:pt x="596" y="2032"/>
                  </a:cubicBezTo>
                  <a:lnTo>
                    <a:pt x="596" y="2175"/>
                  </a:lnTo>
                  <a:lnTo>
                    <a:pt x="596" y="2199"/>
                  </a:lnTo>
                  <a:cubicBezTo>
                    <a:pt x="649" y="2252"/>
                    <a:pt x="702" y="2275"/>
                    <a:pt x="748" y="2275"/>
                  </a:cubicBezTo>
                  <a:cubicBezTo>
                    <a:pt x="826" y="2275"/>
                    <a:pt x="882" y="2208"/>
                    <a:pt x="882" y="2103"/>
                  </a:cubicBezTo>
                  <a:lnTo>
                    <a:pt x="882" y="2032"/>
                  </a:lnTo>
                  <a:cubicBezTo>
                    <a:pt x="1287" y="1937"/>
                    <a:pt x="1549" y="1437"/>
                    <a:pt x="1073" y="1008"/>
                  </a:cubicBezTo>
                  <a:cubicBezTo>
                    <a:pt x="1049" y="984"/>
                    <a:pt x="1001" y="984"/>
                    <a:pt x="977" y="984"/>
                  </a:cubicBezTo>
                  <a:lnTo>
                    <a:pt x="596" y="984"/>
                  </a:lnTo>
                  <a:cubicBezTo>
                    <a:pt x="501" y="984"/>
                    <a:pt x="406" y="913"/>
                    <a:pt x="382" y="841"/>
                  </a:cubicBezTo>
                  <a:cubicBezTo>
                    <a:pt x="310" y="675"/>
                    <a:pt x="430" y="532"/>
                    <a:pt x="620" y="532"/>
                  </a:cubicBezTo>
                  <a:lnTo>
                    <a:pt x="787" y="532"/>
                  </a:lnTo>
                  <a:cubicBezTo>
                    <a:pt x="882" y="532"/>
                    <a:pt x="977" y="627"/>
                    <a:pt x="977" y="722"/>
                  </a:cubicBezTo>
                  <a:lnTo>
                    <a:pt x="977" y="841"/>
                  </a:lnTo>
                  <a:cubicBezTo>
                    <a:pt x="1049" y="889"/>
                    <a:pt x="1120" y="984"/>
                    <a:pt x="1215" y="984"/>
                  </a:cubicBezTo>
                  <a:cubicBezTo>
                    <a:pt x="1311" y="984"/>
                    <a:pt x="1382" y="913"/>
                    <a:pt x="1382" y="817"/>
                  </a:cubicBezTo>
                  <a:lnTo>
                    <a:pt x="1382" y="722"/>
                  </a:lnTo>
                  <a:cubicBezTo>
                    <a:pt x="1382" y="436"/>
                    <a:pt x="1192" y="222"/>
                    <a:pt x="953" y="222"/>
                  </a:cubicBezTo>
                  <a:lnTo>
                    <a:pt x="953" y="127"/>
                  </a:lnTo>
                  <a:cubicBezTo>
                    <a:pt x="953" y="79"/>
                    <a:pt x="953" y="79"/>
                    <a:pt x="906" y="55"/>
                  </a:cubicBezTo>
                  <a:cubicBezTo>
                    <a:pt x="859" y="17"/>
                    <a:pt x="813" y="1"/>
                    <a:pt x="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59"/>
          <p:cNvSpPr/>
          <p:nvPr/>
        </p:nvSpPr>
        <p:spPr>
          <a:xfrm>
            <a:off x="5215350" y="1601100"/>
            <a:ext cx="940800" cy="940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9"/>
          <p:cNvSpPr/>
          <p:nvPr/>
        </p:nvSpPr>
        <p:spPr>
          <a:xfrm>
            <a:off x="5225350" y="3375950"/>
            <a:ext cx="940800" cy="940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9"/>
          <p:cNvSpPr/>
          <p:nvPr/>
        </p:nvSpPr>
        <p:spPr>
          <a:xfrm>
            <a:off x="3015963" y="3375200"/>
            <a:ext cx="940800" cy="940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9"/>
          <p:cNvSpPr/>
          <p:nvPr/>
        </p:nvSpPr>
        <p:spPr>
          <a:xfrm>
            <a:off x="2988000" y="1587575"/>
            <a:ext cx="940800" cy="940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9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cxnSp>
        <p:nvCxnSpPr>
          <p:cNvPr id="850" name="Google Shape;850;p59"/>
          <p:cNvCxnSpPr>
            <a:stCxn id="851" idx="6"/>
            <a:endCxn id="852" idx="2"/>
          </p:cNvCxnSpPr>
          <p:nvPr/>
        </p:nvCxnSpPr>
        <p:spPr>
          <a:xfrm>
            <a:off x="3933364" y="2056441"/>
            <a:ext cx="1277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53" name="Google Shape;853;p59"/>
          <p:cNvSpPr txBox="1">
            <a:spLocks noGrp="1"/>
          </p:cNvSpPr>
          <p:nvPr>
            <p:ph type="subTitle" idx="4294967295"/>
          </p:nvPr>
        </p:nvSpPr>
        <p:spPr>
          <a:xfrm>
            <a:off x="773050" y="1631846"/>
            <a:ext cx="1864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Masters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54" name="Google Shape;854;p59"/>
          <p:cNvSpPr txBox="1">
            <a:spLocks noGrp="1"/>
          </p:cNvSpPr>
          <p:nvPr>
            <p:ph type="subTitle" idx="4294967295"/>
          </p:nvPr>
        </p:nvSpPr>
        <p:spPr>
          <a:xfrm>
            <a:off x="774428" y="1959156"/>
            <a:ext cx="1864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Two Years</a:t>
            </a:r>
            <a:endParaRPr dirty="0"/>
          </a:p>
        </p:txBody>
      </p:sp>
      <p:sp>
        <p:nvSpPr>
          <p:cNvPr id="855" name="Google Shape;855;p59"/>
          <p:cNvSpPr txBox="1">
            <a:spLocks noGrp="1"/>
          </p:cNvSpPr>
          <p:nvPr>
            <p:ph type="subTitle" idx="4294967295"/>
          </p:nvPr>
        </p:nvSpPr>
        <p:spPr>
          <a:xfrm>
            <a:off x="773372" y="3406041"/>
            <a:ext cx="1864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Entry level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56" name="Google Shape;856;p59"/>
          <p:cNvSpPr txBox="1">
            <a:spLocks noGrp="1"/>
          </p:cNvSpPr>
          <p:nvPr>
            <p:ph type="subTitle" idx="4294967295"/>
          </p:nvPr>
        </p:nvSpPr>
        <p:spPr>
          <a:xfrm>
            <a:off x="774750" y="3739804"/>
            <a:ext cx="1864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 year</a:t>
            </a:r>
            <a:endParaRPr dirty="0"/>
          </a:p>
        </p:txBody>
      </p:sp>
      <p:sp>
        <p:nvSpPr>
          <p:cNvPr id="857" name="Google Shape;857;p59"/>
          <p:cNvSpPr txBox="1">
            <a:spLocks noGrp="1"/>
          </p:cNvSpPr>
          <p:nvPr>
            <p:ph type="subTitle" idx="4294967295"/>
          </p:nvPr>
        </p:nvSpPr>
        <p:spPr>
          <a:xfrm>
            <a:off x="6504623" y="1631846"/>
            <a:ext cx="1865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Internship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58" name="Google Shape;858;p59"/>
          <p:cNvSpPr txBox="1">
            <a:spLocks noGrp="1"/>
          </p:cNvSpPr>
          <p:nvPr>
            <p:ph type="subTitle" idx="4294967295"/>
          </p:nvPr>
        </p:nvSpPr>
        <p:spPr>
          <a:xfrm>
            <a:off x="6506001" y="1959156"/>
            <a:ext cx="1865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Two Years</a:t>
            </a:r>
            <a:endParaRPr dirty="0"/>
          </a:p>
        </p:txBody>
      </p:sp>
      <p:sp>
        <p:nvSpPr>
          <p:cNvPr id="859" name="Google Shape;859;p59"/>
          <p:cNvSpPr txBox="1">
            <a:spLocks noGrp="1"/>
          </p:cNvSpPr>
          <p:nvPr>
            <p:ph type="subTitle" idx="4294967295"/>
          </p:nvPr>
        </p:nvSpPr>
        <p:spPr>
          <a:xfrm>
            <a:off x="6504945" y="3406042"/>
            <a:ext cx="1865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Intermediate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60" name="Google Shape;860;p59"/>
          <p:cNvSpPr txBox="1">
            <a:spLocks noGrp="1"/>
          </p:cNvSpPr>
          <p:nvPr>
            <p:ph type="subTitle" idx="4294967295"/>
          </p:nvPr>
        </p:nvSpPr>
        <p:spPr>
          <a:xfrm>
            <a:off x="6506323" y="3739805"/>
            <a:ext cx="1865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b="1" dirty="0"/>
              <a:t>.</a:t>
            </a:r>
            <a:endParaRPr b="1" dirty="0"/>
          </a:p>
        </p:txBody>
      </p:sp>
      <p:cxnSp>
        <p:nvCxnSpPr>
          <p:cNvPr id="861" name="Google Shape;861;p59"/>
          <p:cNvCxnSpPr>
            <a:stCxn id="845" idx="2"/>
            <a:endCxn id="847" idx="0"/>
          </p:cNvCxnSpPr>
          <p:nvPr/>
        </p:nvCxnSpPr>
        <p:spPr>
          <a:xfrm rot="5400000">
            <a:off x="4169400" y="1858950"/>
            <a:ext cx="833400" cy="2199300"/>
          </a:xfrm>
          <a:prstGeom prst="bentConnector3">
            <a:avLst>
              <a:gd name="adj1" fmla="val 6746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62" name="Google Shape;862;p59"/>
          <p:cNvCxnSpPr>
            <a:stCxn id="863" idx="2"/>
            <a:endCxn id="846" idx="1"/>
          </p:cNvCxnSpPr>
          <p:nvPr/>
        </p:nvCxnSpPr>
        <p:spPr>
          <a:xfrm>
            <a:off x="3965350" y="3845450"/>
            <a:ext cx="1260000" cy="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4"/>
          <p:cNvSpPr/>
          <p:nvPr/>
        </p:nvSpPr>
        <p:spPr>
          <a:xfrm>
            <a:off x="100" y="-19350"/>
            <a:ext cx="91440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54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4"/>
          <p:cNvSpPr txBox="1">
            <a:spLocks noGrp="1"/>
          </p:cNvSpPr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 wi</a:t>
            </a:r>
            <a:r>
              <a:rPr lang="en-US" dirty="0" err="1"/>
              <a:t>th</a:t>
            </a:r>
            <a:r>
              <a:rPr lang="en-US" dirty="0"/>
              <a:t> the job market</a:t>
            </a:r>
            <a:endParaRPr dirty="0"/>
          </a:p>
        </p:txBody>
      </p:sp>
      <p:sp>
        <p:nvSpPr>
          <p:cNvPr id="618" name="Google Shape;618;p54"/>
          <p:cNvSpPr txBox="1">
            <a:spLocks noGrp="1"/>
          </p:cNvSpPr>
          <p:nvPr>
            <p:ph type="subTitle" idx="1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54"/>
          <p:cNvSpPr txBox="1">
            <a:spLocks noGrp="1"/>
          </p:cNvSpPr>
          <p:nvPr>
            <p:ph type="title" idx="2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?</a:t>
            </a:r>
            <a:endParaRPr dirty="0"/>
          </a:p>
        </p:txBody>
      </p:sp>
      <p:cxnSp>
        <p:nvCxnSpPr>
          <p:cNvPr id="620" name="Google Shape;620;p54"/>
          <p:cNvCxnSpPr/>
          <p:nvPr/>
        </p:nvCxnSpPr>
        <p:spPr>
          <a:xfrm>
            <a:off x="2620150" y="3743068"/>
            <a:ext cx="392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7"/>
          <p:cNvSpPr/>
          <p:nvPr/>
        </p:nvSpPr>
        <p:spPr>
          <a:xfrm>
            <a:off x="250" y="-19350"/>
            <a:ext cx="91440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7"/>
          <p:cNvSpPr txBox="1">
            <a:spLocks noGrp="1"/>
          </p:cNvSpPr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 idx="2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Variety of Jobs</a:t>
            </a:r>
            <a:endParaRPr dirty="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3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ubTitle" idx="1"/>
          </p:nvPr>
        </p:nvSpPr>
        <p:spPr>
          <a:xfrm>
            <a:off x="9522081" y="2198185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 idx="4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Trends</a:t>
            </a:r>
            <a:endParaRPr dirty="0"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 idx="5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6"/>
          </p:nvPr>
        </p:nvSpPr>
        <p:spPr>
          <a:xfrm>
            <a:off x="9314732" y="1828999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7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Certifications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 idx="8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9"/>
          </p:nvPr>
        </p:nvSpPr>
        <p:spPr>
          <a:xfrm>
            <a:off x="9610064" y="1986025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 idx="13"/>
          </p:nvPr>
        </p:nvSpPr>
        <p:spPr>
          <a:xfrm>
            <a:off x="840058" y="2945200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Experience Level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 idx="14"/>
          </p:nvPr>
        </p:nvSpPr>
        <p:spPr>
          <a:xfrm>
            <a:off x="919050" y="2249875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15"/>
          </p:nvPr>
        </p:nvSpPr>
        <p:spPr>
          <a:xfrm>
            <a:off x="9146504" y="2899806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9" name="Google Shape;239;p39"/>
          <p:cNvSpPr txBox="1">
            <a:spLocks noGrp="1"/>
          </p:cNvSpPr>
          <p:nvPr>
            <p:ph type="title" idx="16"/>
          </p:nvPr>
        </p:nvSpPr>
        <p:spPr>
          <a:xfrm>
            <a:off x="3389282" y="2892582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Listings</a:t>
            </a:r>
            <a:endParaRPr dirty="0"/>
          </a:p>
        </p:txBody>
      </p:sp>
      <p:sp>
        <p:nvSpPr>
          <p:cNvPr id="240" name="Google Shape;240;p39"/>
          <p:cNvSpPr txBox="1">
            <a:spLocks noGrp="1"/>
          </p:cNvSpPr>
          <p:nvPr>
            <p:ph type="title" idx="17"/>
          </p:nvPr>
        </p:nvSpPr>
        <p:spPr>
          <a:xfrm>
            <a:off x="3461639" y="2305754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1" name="Google Shape;241;p39"/>
          <p:cNvSpPr txBox="1">
            <a:spLocks noGrp="1"/>
          </p:cNvSpPr>
          <p:nvPr>
            <p:ph type="subTitle" idx="18"/>
          </p:nvPr>
        </p:nvSpPr>
        <p:spPr>
          <a:xfrm>
            <a:off x="9812625" y="2809771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2" name="Google Shape;242;p39"/>
          <p:cNvSpPr txBox="1">
            <a:spLocks noGrp="1"/>
          </p:cNvSpPr>
          <p:nvPr>
            <p:ph type="title" idx="19"/>
          </p:nvPr>
        </p:nvSpPr>
        <p:spPr>
          <a:xfrm>
            <a:off x="5995544" y="2945200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markets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title" idx="20"/>
          </p:nvPr>
        </p:nvSpPr>
        <p:spPr>
          <a:xfrm>
            <a:off x="6087293" y="2351800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21"/>
          </p:nvPr>
        </p:nvSpPr>
        <p:spPr>
          <a:xfrm>
            <a:off x="10079232" y="3596766"/>
            <a:ext cx="208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" name="Google Shape;243;p39">
            <a:extLst>
              <a:ext uri="{FF2B5EF4-FFF2-40B4-BE49-F238E27FC236}">
                <a16:creationId xmlns:a16="http://schemas.microsoft.com/office/drawing/2014/main" id="{29B0FEFA-2960-BD0E-593A-B37DC4EB8F82}"/>
              </a:ext>
            </a:extLst>
          </p:cNvPr>
          <p:cNvSpPr txBox="1">
            <a:spLocks/>
          </p:cNvSpPr>
          <p:nvPr/>
        </p:nvSpPr>
        <p:spPr>
          <a:xfrm>
            <a:off x="919050" y="3563763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500" b="0" i="0" u="none" strike="noStrike" cap="none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" name="Google Shape;236;p39">
            <a:extLst>
              <a:ext uri="{FF2B5EF4-FFF2-40B4-BE49-F238E27FC236}">
                <a16:creationId xmlns:a16="http://schemas.microsoft.com/office/drawing/2014/main" id="{61131D20-087D-9106-2ABC-7121A9120E38}"/>
              </a:ext>
            </a:extLst>
          </p:cNvPr>
          <p:cNvSpPr txBox="1">
            <a:spLocks/>
          </p:cNvSpPr>
          <p:nvPr/>
        </p:nvSpPr>
        <p:spPr>
          <a:xfrm>
            <a:off x="840058" y="4248026"/>
            <a:ext cx="187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rcellus"/>
              <a:buNone/>
              <a:defRPr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de-CH" dirty="0"/>
              <a:t>Market Share</a:t>
            </a:r>
          </a:p>
        </p:txBody>
      </p:sp>
      <p:sp>
        <p:nvSpPr>
          <p:cNvPr id="4" name="Google Shape;243;p39">
            <a:extLst>
              <a:ext uri="{FF2B5EF4-FFF2-40B4-BE49-F238E27FC236}">
                <a16:creationId xmlns:a16="http://schemas.microsoft.com/office/drawing/2014/main" id="{E5D98147-13EF-194B-E116-5DDA1ED406B0}"/>
              </a:ext>
            </a:extLst>
          </p:cNvPr>
          <p:cNvSpPr txBox="1">
            <a:spLocks/>
          </p:cNvSpPr>
          <p:nvPr/>
        </p:nvSpPr>
        <p:spPr>
          <a:xfrm>
            <a:off x="3461639" y="3542466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500" b="0" i="0" u="none" strike="noStrike" cap="none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5" name="Google Shape;243;p39">
            <a:extLst>
              <a:ext uri="{FF2B5EF4-FFF2-40B4-BE49-F238E27FC236}">
                <a16:creationId xmlns:a16="http://schemas.microsoft.com/office/drawing/2014/main" id="{01843914-F005-7187-133F-7602F269C802}"/>
              </a:ext>
            </a:extLst>
          </p:cNvPr>
          <p:cNvSpPr txBox="1">
            <a:spLocks/>
          </p:cNvSpPr>
          <p:nvPr/>
        </p:nvSpPr>
        <p:spPr>
          <a:xfrm>
            <a:off x="6087293" y="3587511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500" b="0" i="0" u="none" strike="noStrike" cap="none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6" name="Google Shape;236;p39">
            <a:extLst>
              <a:ext uri="{FF2B5EF4-FFF2-40B4-BE49-F238E27FC236}">
                <a16:creationId xmlns:a16="http://schemas.microsoft.com/office/drawing/2014/main" id="{5893FC81-00BE-E0D9-933E-7E73BD4E0D88}"/>
              </a:ext>
            </a:extLst>
          </p:cNvPr>
          <p:cNvSpPr txBox="1">
            <a:spLocks/>
          </p:cNvSpPr>
          <p:nvPr/>
        </p:nvSpPr>
        <p:spPr>
          <a:xfrm>
            <a:off x="6143943" y="4180911"/>
            <a:ext cx="187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rcellus"/>
              <a:buNone/>
              <a:defRPr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de-CH" dirty="0"/>
              <a:t>Roadmap</a:t>
            </a:r>
          </a:p>
        </p:txBody>
      </p:sp>
      <p:sp>
        <p:nvSpPr>
          <p:cNvPr id="7" name="Google Shape;236;p39">
            <a:extLst>
              <a:ext uri="{FF2B5EF4-FFF2-40B4-BE49-F238E27FC236}">
                <a16:creationId xmlns:a16="http://schemas.microsoft.com/office/drawing/2014/main" id="{32416983-D724-2C9A-0E6E-A3B1EB139C6F}"/>
              </a:ext>
            </a:extLst>
          </p:cNvPr>
          <p:cNvSpPr txBox="1">
            <a:spLocks/>
          </p:cNvSpPr>
          <p:nvPr/>
        </p:nvSpPr>
        <p:spPr>
          <a:xfrm>
            <a:off x="3217406" y="4237186"/>
            <a:ext cx="187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rcellus"/>
              <a:buNone/>
              <a:defRPr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sso One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de-CH" dirty="0"/>
              <a:t>Company Size / remote Jobs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subTitle" idx="1"/>
          </p:nvPr>
        </p:nvSpPr>
        <p:spPr>
          <a:xfrm>
            <a:off x="4975724" y="2129675"/>
            <a:ext cx="3799643" cy="2892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Graduate Intern, Cybersecurity Engineer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IAM/IDAM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</a:t>
            </a:r>
            <a:r>
              <a:rPr lang="de-CH" dirty="0" err="1"/>
              <a:t>Threat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and </a:t>
            </a:r>
            <a:r>
              <a:rPr lang="de-CH" dirty="0" err="1"/>
              <a:t>response</a:t>
            </a:r>
            <a:endParaRPr lang="de-CH" dirty="0"/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FOSS Analyst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SOC Engineer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Intern (Remote)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de-CH" dirty="0"/>
              <a:t>Cybersecurity Engineer 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Variety </a:t>
            </a:r>
            <a:r>
              <a:rPr lang="de-CH" dirty="0" err="1"/>
              <a:t>of</a:t>
            </a:r>
            <a:r>
              <a:rPr lang="de-CH" dirty="0"/>
              <a:t> Jobs</a:t>
            </a:r>
            <a:endParaRPr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5739A21-153D-B576-BA7A-3E2F356F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4" y="76600"/>
            <a:ext cx="3456900" cy="48706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TRENDS</a:t>
            </a:r>
            <a:endParaRPr dirty="0"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4294967295"/>
          </p:nvPr>
        </p:nvSpPr>
        <p:spPr>
          <a:xfrm>
            <a:off x="6108871" y="1332600"/>
            <a:ext cx="232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Full Time: 96%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4294967295"/>
          </p:nvPr>
        </p:nvSpPr>
        <p:spPr>
          <a:xfrm>
            <a:off x="6108871" y="2759676"/>
            <a:ext cx="2320800" cy="539400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80 hours</a:t>
            </a:r>
            <a:endParaRPr dirty="0"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4294967295"/>
          </p:nvPr>
        </p:nvSpPr>
        <p:spPr>
          <a:xfrm>
            <a:off x="6108871" y="3542350"/>
            <a:ext cx="232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NA: 1.5%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4294967295"/>
          </p:nvPr>
        </p:nvSpPr>
        <p:spPr>
          <a:xfrm>
            <a:off x="6108871" y="3871000"/>
            <a:ext cx="2320800" cy="539400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Not </a:t>
            </a:r>
            <a:r>
              <a:rPr lang="de-CH" dirty="0" err="1"/>
              <a:t>specified</a:t>
            </a:r>
            <a:r>
              <a:rPr lang="de-CH" dirty="0"/>
              <a:t> </a:t>
            </a:r>
            <a:endParaRPr dirty="0"/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4294967295"/>
          </p:nvPr>
        </p:nvSpPr>
        <p:spPr>
          <a:xfrm>
            <a:off x="6108871" y="1658950"/>
            <a:ext cx="2320800" cy="539400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130 hours</a:t>
            </a:r>
            <a:endParaRPr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ubTitle" idx="4294967295"/>
          </p:nvPr>
        </p:nvSpPr>
        <p:spPr>
          <a:xfrm>
            <a:off x="6108871" y="2431021"/>
            <a:ext cx="232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rcellus"/>
                <a:ea typeface="Marcellus"/>
                <a:cs typeface="Marcellus"/>
                <a:sym typeface="Marcellus"/>
              </a:rPr>
              <a:t>Internship: 2.5%</a:t>
            </a:r>
            <a:endParaRPr sz="20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5730775" y="1395600"/>
            <a:ext cx="2163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5"/>
          <p:cNvSpPr/>
          <p:nvPr/>
        </p:nvSpPr>
        <p:spPr>
          <a:xfrm>
            <a:off x="5730775" y="2494025"/>
            <a:ext cx="216300" cy="216300"/>
          </a:xfrm>
          <a:prstGeom prst="ellipse">
            <a:avLst/>
          </a:prstGeom>
          <a:solidFill>
            <a:srgbClr val="E157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5730775" y="3592450"/>
            <a:ext cx="216300" cy="216300"/>
          </a:xfrm>
          <a:prstGeom prst="ellipse">
            <a:avLst/>
          </a:prstGeom>
          <a:solidFill>
            <a:srgbClr val="76B7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49F78D6-E04E-1318-BF9A-58F3F8B7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61" y="1062810"/>
            <a:ext cx="4159091" cy="393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CE63AA-9BAB-3642-883E-9F32C6F2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" t="9456" r="3306" b="-2"/>
          <a:stretch/>
        </p:blipFill>
        <p:spPr>
          <a:xfrm>
            <a:off x="1" y="1518071"/>
            <a:ext cx="9144000" cy="3605710"/>
          </a:xfrm>
          <a:prstGeom prst="rect">
            <a:avLst/>
          </a:prstGeom>
        </p:spPr>
      </p:pic>
      <p:sp>
        <p:nvSpPr>
          <p:cNvPr id="317" name="Google Shape;317;p47"/>
          <p:cNvSpPr txBox="1">
            <a:spLocks noGrp="1"/>
          </p:cNvSpPr>
          <p:nvPr>
            <p:ph type="subTitle" idx="4294967295"/>
          </p:nvPr>
        </p:nvSpPr>
        <p:spPr>
          <a:xfrm>
            <a:off x="328719" y="1548731"/>
            <a:ext cx="2101850" cy="363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arcellus" panose="020B0604020202020204" charset="0"/>
              </a:rPr>
              <a:t>1. CISSP,CISM,SANS</a:t>
            </a:r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4294967295"/>
          </p:nvPr>
        </p:nvSpPr>
        <p:spPr>
          <a:xfrm>
            <a:off x="3418355" y="197503"/>
            <a:ext cx="2307289" cy="4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Certifications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326" name="Google Shape;326;p47"/>
          <p:cNvCxnSpPr>
            <a:cxnSpLocks/>
          </p:cNvCxnSpPr>
          <p:nvPr/>
        </p:nvCxnSpPr>
        <p:spPr>
          <a:xfrm flipH="1">
            <a:off x="3371508" y="683621"/>
            <a:ext cx="240098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7"/>
          <p:cNvCxnSpPr>
            <a:cxnSpLocks/>
          </p:cNvCxnSpPr>
          <p:nvPr/>
        </p:nvCxnSpPr>
        <p:spPr>
          <a:xfrm>
            <a:off x="402756" y="1570129"/>
            <a:ext cx="0" cy="3065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47"/>
          <p:cNvGrpSpPr/>
          <p:nvPr/>
        </p:nvGrpSpPr>
        <p:grpSpPr>
          <a:xfrm>
            <a:off x="4894" y="2018299"/>
            <a:ext cx="319526" cy="364223"/>
            <a:chOff x="4791738" y="3362422"/>
            <a:chExt cx="377412" cy="375760"/>
          </a:xfrm>
        </p:grpSpPr>
        <p:sp>
          <p:nvSpPr>
            <p:cNvPr id="331" name="Google Shape;331;p47"/>
            <p:cNvSpPr/>
            <p:nvPr/>
          </p:nvSpPr>
          <p:spPr>
            <a:xfrm>
              <a:off x="4791738" y="3362422"/>
              <a:ext cx="377412" cy="375760"/>
            </a:xfrm>
            <a:custGeom>
              <a:avLst/>
              <a:gdLst/>
              <a:ahLst/>
              <a:cxnLst/>
              <a:rect l="l" t="t" r="r" b="b"/>
              <a:pathLst>
                <a:path w="10741" h="10694" extrusionOk="0">
                  <a:moveTo>
                    <a:pt x="7844" y="7024"/>
                  </a:moveTo>
                  <a:cubicBezTo>
                    <a:pt x="7857" y="7024"/>
                    <a:pt x="7870" y="7025"/>
                    <a:pt x="7883" y="7026"/>
                  </a:cubicBezTo>
                  <a:cubicBezTo>
                    <a:pt x="8145" y="7050"/>
                    <a:pt x="8360" y="7288"/>
                    <a:pt x="8360" y="7526"/>
                  </a:cubicBezTo>
                  <a:lnTo>
                    <a:pt x="8360" y="8026"/>
                  </a:lnTo>
                  <a:cubicBezTo>
                    <a:pt x="8360" y="8359"/>
                    <a:pt x="8502" y="8669"/>
                    <a:pt x="8717" y="8860"/>
                  </a:cubicBezTo>
                  <a:lnTo>
                    <a:pt x="7312" y="8860"/>
                  </a:lnTo>
                  <a:lnTo>
                    <a:pt x="7312" y="7526"/>
                  </a:lnTo>
                  <a:cubicBezTo>
                    <a:pt x="7312" y="7253"/>
                    <a:pt x="7572" y="7024"/>
                    <a:pt x="7844" y="7024"/>
                  </a:cubicBezTo>
                  <a:close/>
                  <a:moveTo>
                    <a:pt x="5692" y="9336"/>
                  </a:moveTo>
                  <a:lnTo>
                    <a:pt x="5692" y="9860"/>
                  </a:lnTo>
                  <a:cubicBezTo>
                    <a:pt x="5692" y="10026"/>
                    <a:pt x="5740" y="10217"/>
                    <a:pt x="5859" y="10360"/>
                  </a:cubicBezTo>
                  <a:lnTo>
                    <a:pt x="810" y="10360"/>
                  </a:lnTo>
                  <a:cubicBezTo>
                    <a:pt x="525" y="10360"/>
                    <a:pt x="286" y="10122"/>
                    <a:pt x="286" y="9860"/>
                  </a:cubicBezTo>
                  <a:lnTo>
                    <a:pt x="286" y="9336"/>
                  </a:lnTo>
                  <a:close/>
                  <a:moveTo>
                    <a:pt x="7164" y="7050"/>
                  </a:moveTo>
                  <a:cubicBezTo>
                    <a:pt x="7103" y="7153"/>
                    <a:pt x="7047" y="7259"/>
                    <a:pt x="7026" y="7383"/>
                  </a:cubicBezTo>
                  <a:lnTo>
                    <a:pt x="7026" y="7526"/>
                  </a:lnTo>
                  <a:lnTo>
                    <a:pt x="7026" y="9884"/>
                  </a:lnTo>
                  <a:cubicBezTo>
                    <a:pt x="7026" y="10146"/>
                    <a:pt x="6812" y="10384"/>
                    <a:pt x="6550" y="10407"/>
                  </a:cubicBezTo>
                  <a:cubicBezTo>
                    <a:pt x="6240" y="10407"/>
                    <a:pt x="6002" y="10169"/>
                    <a:pt x="6002" y="9907"/>
                  </a:cubicBezTo>
                  <a:lnTo>
                    <a:pt x="6002" y="9217"/>
                  </a:lnTo>
                  <a:cubicBezTo>
                    <a:pt x="6002" y="9145"/>
                    <a:pt x="5954" y="9074"/>
                    <a:pt x="5859" y="9074"/>
                  </a:cubicBezTo>
                  <a:lnTo>
                    <a:pt x="977" y="9074"/>
                  </a:lnTo>
                  <a:lnTo>
                    <a:pt x="977" y="7550"/>
                  </a:lnTo>
                  <a:cubicBezTo>
                    <a:pt x="977" y="7264"/>
                    <a:pt x="1215" y="7050"/>
                    <a:pt x="1477" y="7050"/>
                  </a:cubicBezTo>
                  <a:close/>
                  <a:moveTo>
                    <a:pt x="2501" y="1"/>
                  </a:moveTo>
                  <a:cubicBezTo>
                    <a:pt x="2406" y="1"/>
                    <a:pt x="2358" y="48"/>
                    <a:pt x="2358" y="143"/>
                  </a:cubicBezTo>
                  <a:lnTo>
                    <a:pt x="2358" y="6669"/>
                  </a:lnTo>
                  <a:lnTo>
                    <a:pt x="1525" y="6669"/>
                  </a:lnTo>
                  <a:cubicBezTo>
                    <a:pt x="1072" y="6669"/>
                    <a:pt x="667" y="7026"/>
                    <a:pt x="667" y="7502"/>
                  </a:cubicBezTo>
                  <a:lnTo>
                    <a:pt x="667" y="9026"/>
                  </a:lnTo>
                  <a:lnTo>
                    <a:pt x="144" y="9026"/>
                  </a:lnTo>
                  <a:cubicBezTo>
                    <a:pt x="48" y="9026"/>
                    <a:pt x="1" y="9074"/>
                    <a:pt x="1" y="9169"/>
                  </a:cubicBezTo>
                  <a:lnTo>
                    <a:pt x="1" y="9860"/>
                  </a:lnTo>
                  <a:cubicBezTo>
                    <a:pt x="1" y="10288"/>
                    <a:pt x="358" y="10693"/>
                    <a:pt x="834" y="10693"/>
                  </a:cubicBezTo>
                  <a:lnTo>
                    <a:pt x="6526" y="10693"/>
                  </a:lnTo>
                  <a:cubicBezTo>
                    <a:pt x="6954" y="10693"/>
                    <a:pt x="7336" y="10336"/>
                    <a:pt x="7336" y="9860"/>
                  </a:cubicBezTo>
                  <a:lnTo>
                    <a:pt x="7336" y="9169"/>
                  </a:lnTo>
                  <a:lnTo>
                    <a:pt x="10550" y="9169"/>
                  </a:lnTo>
                  <a:cubicBezTo>
                    <a:pt x="10646" y="9169"/>
                    <a:pt x="10741" y="9098"/>
                    <a:pt x="10741" y="8979"/>
                  </a:cubicBezTo>
                  <a:lnTo>
                    <a:pt x="10741" y="4668"/>
                  </a:lnTo>
                  <a:lnTo>
                    <a:pt x="10741" y="4644"/>
                  </a:lnTo>
                  <a:cubicBezTo>
                    <a:pt x="10688" y="4591"/>
                    <a:pt x="10631" y="4568"/>
                    <a:pt x="10582" y="4568"/>
                  </a:cubicBezTo>
                  <a:cubicBezTo>
                    <a:pt x="10497" y="4568"/>
                    <a:pt x="10431" y="4635"/>
                    <a:pt x="10431" y="4740"/>
                  </a:cubicBezTo>
                  <a:lnTo>
                    <a:pt x="10431" y="7978"/>
                  </a:lnTo>
                  <a:cubicBezTo>
                    <a:pt x="10431" y="8383"/>
                    <a:pt x="10122" y="8764"/>
                    <a:pt x="9693" y="8836"/>
                  </a:cubicBezTo>
                  <a:cubicBezTo>
                    <a:pt x="9666" y="8838"/>
                    <a:pt x="9639" y="8840"/>
                    <a:pt x="9613" y="8840"/>
                  </a:cubicBezTo>
                  <a:cubicBezTo>
                    <a:pt x="9146" y="8840"/>
                    <a:pt x="8741" y="8453"/>
                    <a:pt x="8741" y="8002"/>
                  </a:cubicBezTo>
                  <a:lnTo>
                    <a:pt x="8741" y="7502"/>
                  </a:lnTo>
                  <a:cubicBezTo>
                    <a:pt x="8741" y="7050"/>
                    <a:pt x="8383" y="6669"/>
                    <a:pt x="7907" y="6669"/>
                  </a:cubicBezTo>
                  <a:lnTo>
                    <a:pt x="2692" y="6669"/>
                  </a:lnTo>
                  <a:lnTo>
                    <a:pt x="2692" y="286"/>
                  </a:lnTo>
                  <a:lnTo>
                    <a:pt x="10431" y="286"/>
                  </a:lnTo>
                  <a:lnTo>
                    <a:pt x="10431" y="4025"/>
                  </a:lnTo>
                  <a:cubicBezTo>
                    <a:pt x="10384" y="4073"/>
                    <a:pt x="10455" y="4168"/>
                    <a:pt x="10527" y="4168"/>
                  </a:cubicBezTo>
                  <a:cubicBezTo>
                    <a:pt x="10622" y="4168"/>
                    <a:pt x="10693" y="4097"/>
                    <a:pt x="10693" y="4025"/>
                  </a:cubicBezTo>
                  <a:lnTo>
                    <a:pt x="10693" y="143"/>
                  </a:lnTo>
                  <a:cubicBezTo>
                    <a:pt x="10693" y="48"/>
                    <a:pt x="10622" y="1"/>
                    <a:pt x="10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4862856" y="3626831"/>
              <a:ext cx="139777" cy="11771"/>
            </a:xfrm>
            <a:custGeom>
              <a:avLst/>
              <a:gdLst/>
              <a:ahLst/>
              <a:cxnLst/>
              <a:rect l="l" t="t" r="r" b="b"/>
              <a:pathLst>
                <a:path w="3978" h="335" extrusionOk="0">
                  <a:moveTo>
                    <a:pt x="144" y="1"/>
                  </a:moveTo>
                  <a:cubicBezTo>
                    <a:pt x="49" y="1"/>
                    <a:pt x="1" y="72"/>
                    <a:pt x="1" y="144"/>
                  </a:cubicBezTo>
                  <a:cubicBezTo>
                    <a:pt x="1" y="239"/>
                    <a:pt x="49" y="334"/>
                    <a:pt x="144" y="334"/>
                  </a:cubicBezTo>
                  <a:lnTo>
                    <a:pt x="3811" y="334"/>
                  </a:lnTo>
                  <a:cubicBezTo>
                    <a:pt x="3906" y="334"/>
                    <a:pt x="3954" y="263"/>
                    <a:pt x="3954" y="191"/>
                  </a:cubicBezTo>
                  <a:cubicBezTo>
                    <a:pt x="3978" y="96"/>
                    <a:pt x="3906" y="1"/>
                    <a:pt x="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4860361" y="3656136"/>
              <a:ext cx="48560" cy="10928"/>
            </a:xfrm>
            <a:custGeom>
              <a:avLst/>
              <a:gdLst/>
              <a:ahLst/>
              <a:cxnLst/>
              <a:rect l="l" t="t" r="r" b="b"/>
              <a:pathLst>
                <a:path w="1382" h="311" extrusionOk="0">
                  <a:moveTo>
                    <a:pt x="191" y="0"/>
                  </a:moveTo>
                  <a:cubicBezTo>
                    <a:pt x="120" y="0"/>
                    <a:pt x="48" y="72"/>
                    <a:pt x="48" y="120"/>
                  </a:cubicBezTo>
                  <a:cubicBezTo>
                    <a:pt x="0" y="215"/>
                    <a:pt x="96" y="310"/>
                    <a:pt x="191" y="310"/>
                  </a:cubicBezTo>
                  <a:lnTo>
                    <a:pt x="1167" y="310"/>
                  </a:lnTo>
                  <a:cubicBezTo>
                    <a:pt x="1263" y="310"/>
                    <a:pt x="1310" y="239"/>
                    <a:pt x="1310" y="143"/>
                  </a:cubicBezTo>
                  <a:cubicBezTo>
                    <a:pt x="1382" y="96"/>
                    <a:pt x="1286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4919779" y="3656136"/>
              <a:ext cx="82854" cy="10928"/>
            </a:xfrm>
            <a:custGeom>
              <a:avLst/>
              <a:gdLst/>
              <a:ahLst/>
              <a:cxnLst/>
              <a:rect l="l" t="t" r="r" b="b"/>
              <a:pathLst>
                <a:path w="2358" h="311" extrusionOk="0">
                  <a:moveTo>
                    <a:pt x="191" y="0"/>
                  </a:moveTo>
                  <a:cubicBezTo>
                    <a:pt x="119" y="0"/>
                    <a:pt x="48" y="72"/>
                    <a:pt x="48" y="120"/>
                  </a:cubicBezTo>
                  <a:cubicBezTo>
                    <a:pt x="0" y="215"/>
                    <a:pt x="96" y="310"/>
                    <a:pt x="191" y="310"/>
                  </a:cubicBezTo>
                  <a:lnTo>
                    <a:pt x="2191" y="310"/>
                  </a:lnTo>
                  <a:cubicBezTo>
                    <a:pt x="2286" y="310"/>
                    <a:pt x="2334" y="239"/>
                    <a:pt x="2334" y="143"/>
                  </a:cubicBezTo>
                  <a:cubicBezTo>
                    <a:pt x="2358" y="96"/>
                    <a:pt x="2286" y="0"/>
                    <a:pt x="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4953230" y="3390040"/>
              <a:ext cx="141218" cy="129271"/>
            </a:xfrm>
            <a:custGeom>
              <a:avLst/>
              <a:gdLst/>
              <a:ahLst/>
              <a:cxnLst/>
              <a:rect l="l" t="t" r="r" b="b"/>
              <a:pathLst>
                <a:path w="4019" h="3679" extrusionOk="0">
                  <a:moveTo>
                    <a:pt x="1977" y="429"/>
                  </a:moveTo>
                  <a:lnTo>
                    <a:pt x="2668" y="1358"/>
                  </a:lnTo>
                  <a:lnTo>
                    <a:pt x="1287" y="1358"/>
                  </a:lnTo>
                  <a:lnTo>
                    <a:pt x="1977" y="429"/>
                  </a:lnTo>
                  <a:close/>
                  <a:moveTo>
                    <a:pt x="811" y="2953"/>
                  </a:moveTo>
                  <a:lnTo>
                    <a:pt x="811" y="3382"/>
                  </a:lnTo>
                  <a:lnTo>
                    <a:pt x="406" y="3382"/>
                  </a:lnTo>
                  <a:cubicBezTo>
                    <a:pt x="453" y="3287"/>
                    <a:pt x="525" y="3239"/>
                    <a:pt x="572" y="3144"/>
                  </a:cubicBezTo>
                  <a:cubicBezTo>
                    <a:pt x="644" y="3073"/>
                    <a:pt x="739" y="3001"/>
                    <a:pt x="811" y="2953"/>
                  </a:cubicBezTo>
                  <a:close/>
                  <a:moveTo>
                    <a:pt x="2835" y="1691"/>
                  </a:moveTo>
                  <a:lnTo>
                    <a:pt x="2835" y="2692"/>
                  </a:lnTo>
                  <a:lnTo>
                    <a:pt x="2835" y="3382"/>
                  </a:lnTo>
                  <a:lnTo>
                    <a:pt x="1144" y="3382"/>
                  </a:lnTo>
                  <a:lnTo>
                    <a:pt x="1144" y="1691"/>
                  </a:lnTo>
                  <a:close/>
                  <a:moveTo>
                    <a:pt x="3144" y="2953"/>
                  </a:moveTo>
                  <a:cubicBezTo>
                    <a:pt x="3216" y="3025"/>
                    <a:pt x="3287" y="3073"/>
                    <a:pt x="3383" y="3144"/>
                  </a:cubicBezTo>
                  <a:cubicBezTo>
                    <a:pt x="3430" y="3192"/>
                    <a:pt x="3525" y="3287"/>
                    <a:pt x="3549" y="3382"/>
                  </a:cubicBezTo>
                  <a:lnTo>
                    <a:pt x="3144" y="3382"/>
                  </a:lnTo>
                  <a:lnTo>
                    <a:pt x="3144" y="2953"/>
                  </a:lnTo>
                  <a:close/>
                  <a:moveTo>
                    <a:pt x="2010" y="0"/>
                  </a:moveTo>
                  <a:cubicBezTo>
                    <a:pt x="1966" y="0"/>
                    <a:pt x="1918" y="24"/>
                    <a:pt x="1882" y="72"/>
                  </a:cubicBezTo>
                  <a:lnTo>
                    <a:pt x="882" y="1406"/>
                  </a:lnTo>
                  <a:cubicBezTo>
                    <a:pt x="834" y="1453"/>
                    <a:pt x="834" y="1477"/>
                    <a:pt x="834" y="1501"/>
                  </a:cubicBezTo>
                  <a:lnTo>
                    <a:pt x="834" y="2572"/>
                  </a:lnTo>
                  <a:cubicBezTo>
                    <a:pt x="668" y="2668"/>
                    <a:pt x="525" y="2763"/>
                    <a:pt x="406" y="2906"/>
                  </a:cubicBezTo>
                  <a:cubicBezTo>
                    <a:pt x="239" y="3049"/>
                    <a:pt x="96" y="3263"/>
                    <a:pt x="48" y="3477"/>
                  </a:cubicBezTo>
                  <a:cubicBezTo>
                    <a:pt x="1" y="3549"/>
                    <a:pt x="72" y="3668"/>
                    <a:pt x="191" y="3668"/>
                  </a:cubicBezTo>
                  <a:lnTo>
                    <a:pt x="3883" y="3668"/>
                  </a:lnTo>
                  <a:cubicBezTo>
                    <a:pt x="3894" y="3675"/>
                    <a:pt x="3905" y="3679"/>
                    <a:pt x="3915" y="3679"/>
                  </a:cubicBezTo>
                  <a:cubicBezTo>
                    <a:pt x="3973" y="3679"/>
                    <a:pt x="4018" y="3578"/>
                    <a:pt x="3978" y="3477"/>
                  </a:cubicBezTo>
                  <a:cubicBezTo>
                    <a:pt x="3883" y="3263"/>
                    <a:pt x="3764" y="3073"/>
                    <a:pt x="3621" y="2906"/>
                  </a:cubicBezTo>
                  <a:cubicBezTo>
                    <a:pt x="3454" y="2763"/>
                    <a:pt x="3311" y="2668"/>
                    <a:pt x="3168" y="2572"/>
                  </a:cubicBezTo>
                  <a:lnTo>
                    <a:pt x="3168" y="1501"/>
                  </a:lnTo>
                  <a:cubicBezTo>
                    <a:pt x="3168" y="1477"/>
                    <a:pt x="3168" y="1453"/>
                    <a:pt x="3144" y="1406"/>
                  </a:cubicBezTo>
                  <a:lnTo>
                    <a:pt x="2120" y="72"/>
                  </a:lnTo>
                  <a:cubicBezTo>
                    <a:pt x="2097" y="24"/>
                    <a:pt x="205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5005128" y="3462001"/>
              <a:ext cx="35173" cy="35173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10"/>
                  </a:moveTo>
                  <a:cubicBezTo>
                    <a:pt x="596" y="310"/>
                    <a:pt x="691" y="405"/>
                    <a:pt x="691" y="501"/>
                  </a:cubicBezTo>
                  <a:cubicBezTo>
                    <a:pt x="691" y="596"/>
                    <a:pt x="596" y="667"/>
                    <a:pt x="500" y="667"/>
                  </a:cubicBezTo>
                  <a:cubicBezTo>
                    <a:pt x="405" y="667"/>
                    <a:pt x="334" y="596"/>
                    <a:pt x="334" y="501"/>
                  </a:cubicBezTo>
                  <a:cubicBezTo>
                    <a:pt x="334" y="405"/>
                    <a:pt x="405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38" y="1"/>
                    <a:pt x="0" y="191"/>
                    <a:pt x="0" y="501"/>
                  </a:cubicBezTo>
                  <a:cubicBezTo>
                    <a:pt x="0" y="763"/>
                    <a:pt x="215" y="1001"/>
                    <a:pt x="500" y="1001"/>
                  </a:cubicBezTo>
                  <a:cubicBezTo>
                    <a:pt x="810" y="1001"/>
                    <a:pt x="1001" y="786"/>
                    <a:pt x="1001" y="501"/>
                  </a:cubicBezTo>
                  <a:cubicBezTo>
                    <a:pt x="1001" y="239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4931480" y="3538144"/>
              <a:ext cx="100458" cy="10084"/>
            </a:xfrm>
            <a:custGeom>
              <a:avLst/>
              <a:gdLst/>
              <a:ahLst/>
              <a:cxnLst/>
              <a:rect l="l" t="t" r="r" b="b"/>
              <a:pathLst>
                <a:path w="2859" h="287" extrusionOk="0">
                  <a:moveTo>
                    <a:pt x="191" y="1"/>
                  </a:moveTo>
                  <a:cubicBezTo>
                    <a:pt x="120" y="1"/>
                    <a:pt x="48" y="48"/>
                    <a:pt x="48" y="120"/>
                  </a:cubicBezTo>
                  <a:cubicBezTo>
                    <a:pt x="1" y="215"/>
                    <a:pt x="96" y="286"/>
                    <a:pt x="191" y="286"/>
                  </a:cubicBezTo>
                  <a:lnTo>
                    <a:pt x="2692" y="286"/>
                  </a:lnTo>
                  <a:cubicBezTo>
                    <a:pt x="2763" y="286"/>
                    <a:pt x="2835" y="239"/>
                    <a:pt x="2835" y="144"/>
                  </a:cubicBezTo>
                  <a:cubicBezTo>
                    <a:pt x="2858" y="96"/>
                    <a:pt x="2811" y="1"/>
                    <a:pt x="2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4933166" y="3567449"/>
              <a:ext cx="51898" cy="10049"/>
            </a:xfrm>
            <a:custGeom>
              <a:avLst/>
              <a:gdLst/>
              <a:ahLst/>
              <a:cxnLst/>
              <a:rect l="l" t="t" r="r" b="b"/>
              <a:pathLst>
                <a:path w="1477" h="286" extrusionOk="0">
                  <a:moveTo>
                    <a:pt x="167" y="0"/>
                  </a:moveTo>
                  <a:cubicBezTo>
                    <a:pt x="119" y="0"/>
                    <a:pt x="24" y="48"/>
                    <a:pt x="24" y="119"/>
                  </a:cubicBezTo>
                  <a:cubicBezTo>
                    <a:pt x="0" y="214"/>
                    <a:pt x="72" y="286"/>
                    <a:pt x="167" y="286"/>
                  </a:cubicBezTo>
                  <a:lnTo>
                    <a:pt x="1334" y="286"/>
                  </a:lnTo>
                  <a:cubicBezTo>
                    <a:pt x="1405" y="286"/>
                    <a:pt x="1477" y="238"/>
                    <a:pt x="1477" y="143"/>
                  </a:cubicBezTo>
                  <a:cubicBezTo>
                    <a:pt x="1477" y="95"/>
                    <a:pt x="1405" y="0"/>
                    <a:pt x="1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4998416" y="3567449"/>
              <a:ext cx="109664" cy="11736"/>
            </a:xfrm>
            <a:custGeom>
              <a:avLst/>
              <a:gdLst/>
              <a:ahLst/>
              <a:cxnLst/>
              <a:rect l="l" t="t" r="r" b="b"/>
              <a:pathLst>
                <a:path w="3121" h="334" extrusionOk="0">
                  <a:moveTo>
                    <a:pt x="144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8"/>
                    <a:pt x="72" y="334"/>
                    <a:pt x="144" y="334"/>
                  </a:cubicBezTo>
                  <a:lnTo>
                    <a:pt x="2978" y="334"/>
                  </a:lnTo>
                  <a:cubicBezTo>
                    <a:pt x="3073" y="334"/>
                    <a:pt x="3121" y="262"/>
                    <a:pt x="3121" y="167"/>
                  </a:cubicBezTo>
                  <a:cubicBezTo>
                    <a:pt x="3121" y="95"/>
                    <a:pt x="3073" y="0"/>
                    <a:pt x="2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5044447" y="3538144"/>
              <a:ext cx="58609" cy="11771"/>
            </a:xfrm>
            <a:custGeom>
              <a:avLst/>
              <a:gdLst/>
              <a:ahLst/>
              <a:cxnLst/>
              <a:rect l="l" t="t" r="r" b="b"/>
              <a:pathLst>
                <a:path w="1668" h="335" extrusionOk="0">
                  <a:moveTo>
                    <a:pt x="167" y="1"/>
                  </a:moveTo>
                  <a:cubicBezTo>
                    <a:pt x="72" y="1"/>
                    <a:pt x="1" y="48"/>
                    <a:pt x="1" y="144"/>
                  </a:cubicBezTo>
                  <a:cubicBezTo>
                    <a:pt x="1" y="239"/>
                    <a:pt x="72" y="334"/>
                    <a:pt x="167" y="334"/>
                  </a:cubicBezTo>
                  <a:lnTo>
                    <a:pt x="1501" y="334"/>
                  </a:lnTo>
                  <a:cubicBezTo>
                    <a:pt x="1596" y="334"/>
                    <a:pt x="1644" y="263"/>
                    <a:pt x="1644" y="167"/>
                  </a:cubicBezTo>
                  <a:cubicBezTo>
                    <a:pt x="1668" y="96"/>
                    <a:pt x="159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4912224" y="3409646"/>
              <a:ext cx="56115" cy="85279"/>
            </a:xfrm>
            <a:custGeom>
              <a:avLst/>
              <a:gdLst/>
              <a:ahLst/>
              <a:cxnLst/>
              <a:rect l="l" t="t" r="r" b="b"/>
              <a:pathLst>
                <a:path w="1597" h="2427" extrusionOk="0">
                  <a:moveTo>
                    <a:pt x="758" y="0"/>
                  </a:moveTo>
                  <a:cubicBezTo>
                    <a:pt x="678" y="0"/>
                    <a:pt x="620" y="57"/>
                    <a:pt x="620" y="133"/>
                  </a:cubicBezTo>
                  <a:lnTo>
                    <a:pt x="620" y="324"/>
                  </a:lnTo>
                  <a:cubicBezTo>
                    <a:pt x="239" y="419"/>
                    <a:pt x="1" y="895"/>
                    <a:pt x="382" y="1300"/>
                  </a:cubicBezTo>
                  <a:cubicBezTo>
                    <a:pt x="406" y="1371"/>
                    <a:pt x="477" y="1371"/>
                    <a:pt x="549" y="1371"/>
                  </a:cubicBezTo>
                  <a:lnTo>
                    <a:pt x="882" y="1371"/>
                  </a:lnTo>
                  <a:cubicBezTo>
                    <a:pt x="906" y="1371"/>
                    <a:pt x="954" y="1371"/>
                    <a:pt x="954" y="1395"/>
                  </a:cubicBezTo>
                  <a:cubicBezTo>
                    <a:pt x="1120" y="1562"/>
                    <a:pt x="1001" y="1800"/>
                    <a:pt x="787" y="1800"/>
                  </a:cubicBezTo>
                  <a:lnTo>
                    <a:pt x="596" y="1800"/>
                  </a:lnTo>
                  <a:cubicBezTo>
                    <a:pt x="525" y="1800"/>
                    <a:pt x="501" y="1752"/>
                    <a:pt x="525" y="1681"/>
                  </a:cubicBezTo>
                  <a:cubicBezTo>
                    <a:pt x="578" y="1576"/>
                    <a:pt x="487" y="1470"/>
                    <a:pt x="379" y="1470"/>
                  </a:cubicBezTo>
                  <a:cubicBezTo>
                    <a:pt x="341" y="1470"/>
                    <a:pt x="300" y="1483"/>
                    <a:pt x="263" y="1514"/>
                  </a:cubicBezTo>
                  <a:cubicBezTo>
                    <a:pt x="263" y="1514"/>
                    <a:pt x="215" y="1538"/>
                    <a:pt x="215" y="1562"/>
                  </a:cubicBezTo>
                  <a:cubicBezTo>
                    <a:pt x="191" y="1848"/>
                    <a:pt x="406" y="2086"/>
                    <a:pt x="644" y="2110"/>
                  </a:cubicBezTo>
                  <a:lnTo>
                    <a:pt x="644" y="2324"/>
                  </a:lnTo>
                  <a:cubicBezTo>
                    <a:pt x="644" y="2348"/>
                    <a:pt x="644" y="2348"/>
                    <a:pt x="668" y="2372"/>
                  </a:cubicBezTo>
                  <a:cubicBezTo>
                    <a:pt x="706" y="2410"/>
                    <a:pt x="753" y="2426"/>
                    <a:pt x="797" y="2426"/>
                  </a:cubicBezTo>
                  <a:cubicBezTo>
                    <a:pt x="890" y="2426"/>
                    <a:pt x="977" y="2357"/>
                    <a:pt x="977" y="2276"/>
                  </a:cubicBezTo>
                  <a:lnTo>
                    <a:pt x="977" y="2110"/>
                  </a:lnTo>
                  <a:cubicBezTo>
                    <a:pt x="1358" y="2014"/>
                    <a:pt x="1597" y="1538"/>
                    <a:pt x="1215" y="1133"/>
                  </a:cubicBezTo>
                  <a:cubicBezTo>
                    <a:pt x="1144" y="1062"/>
                    <a:pt x="1096" y="1038"/>
                    <a:pt x="1025" y="1038"/>
                  </a:cubicBezTo>
                  <a:lnTo>
                    <a:pt x="787" y="1038"/>
                  </a:lnTo>
                  <a:cubicBezTo>
                    <a:pt x="668" y="1038"/>
                    <a:pt x="572" y="943"/>
                    <a:pt x="549" y="824"/>
                  </a:cubicBezTo>
                  <a:cubicBezTo>
                    <a:pt x="549" y="705"/>
                    <a:pt x="644" y="586"/>
                    <a:pt x="763" y="586"/>
                  </a:cubicBezTo>
                  <a:lnTo>
                    <a:pt x="906" y="586"/>
                  </a:lnTo>
                  <a:cubicBezTo>
                    <a:pt x="1001" y="586"/>
                    <a:pt x="1096" y="681"/>
                    <a:pt x="1096" y="776"/>
                  </a:cubicBezTo>
                  <a:lnTo>
                    <a:pt x="1096" y="895"/>
                  </a:lnTo>
                  <a:cubicBezTo>
                    <a:pt x="1096" y="967"/>
                    <a:pt x="1144" y="1062"/>
                    <a:pt x="1239" y="1062"/>
                  </a:cubicBezTo>
                  <a:cubicBezTo>
                    <a:pt x="1335" y="1062"/>
                    <a:pt x="1382" y="1014"/>
                    <a:pt x="1382" y="919"/>
                  </a:cubicBezTo>
                  <a:lnTo>
                    <a:pt x="1382" y="800"/>
                  </a:lnTo>
                  <a:cubicBezTo>
                    <a:pt x="1382" y="538"/>
                    <a:pt x="1192" y="324"/>
                    <a:pt x="954" y="324"/>
                  </a:cubicBezTo>
                  <a:lnTo>
                    <a:pt x="954" y="109"/>
                  </a:lnTo>
                  <a:cubicBezTo>
                    <a:pt x="954" y="85"/>
                    <a:pt x="954" y="85"/>
                    <a:pt x="906" y="62"/>
                  </a:cubicBezTo>
                  <a:cubicBezTo>
                    <a:pt x="854" y="19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077089" y="3409646"/>
              <a:ext cx="54428" cy="85279"/>
            </a:xfrm>
            <a:custGeom>
              <a:avLst/>
              <a:gdLst/>
              <a:ahLst/>
              <a:cxnLst/>
              <a:rect l="l" t="t" r="r" b="b"/>
              <a:pathLst>
                <a:path w="1549" h="2427" extrusionOk="0">
                  <a:moveTo>
                    <a:pt x="774" y="0"/>
                  </a:moveTo>
                  <a:cubicBezTo>
                    <a:pt x="688" y="0"/>
                    <a:pt x="620" y="57"/>
                    <a:pt x="620" y="133"/>
                  </a:cubicBezTo>
                  <a:lnTo>
                    <a:pt x="620" y="324"/>
                  </a:lnTo>
                  <a:cubicBezTo>
                    <a:pt x="239" y="419"/>
                    <a:pt x="0" y="895"/>
                    <a:pt x="381" y="1300"/>
                  </a:cubicBezTo>
                  <a:cubicBezTo>
                    <a:pt x="429" y="1371"/>
                    <a:pt x="477" y="1371"/>
                    <a:pt x="572" y="1371"/>
                  </a:cubicBezTo>
                  <a:lnTo>
                    <a:pt x="905" y="1371"/>
                  </a:lnTo>
                  <a:cubicBezTo>
                    <a:pt x="929" y="1371"/>
                    <a:pt x="953" y="1371"/>
                    <a:pt x="953" y="1395"/>
                  </a:cubicBezTo>
                  <a:cubicBezTo>
                    <a:pt x="1143" y="1562"/>
                    <a:pt x="1024" y="1800"/>
                    <a:pt x="810" y="1800"/>
                  </a:cubicBezTo>
                  <a:lnTo>
                    <a:pt x="548" y="1800"/>
                  </a:lnTo>
                  <a:cubicBezTo>
                    <a:pt x="477" y="1800"/>
                    <a:pt x="453" y="1752"/>
                    <a:pt x="477" y="1681"/>
                  </a:cubicBezTo>
                  <a:cubicBezTo>
                    <a:pt x="529" y="1576"/>
                    <a:pt x="439" y="1470"/>
                    <a:pt x="331" y="1470"/>
                  </a:cubicBezTo>
                  <a:cubicBezTo>
                    <a:pt x="293" y="1470"/>
                    <a:pt x="252" y="1483"/>
                    <a:pt x="215" y="1514"/>
                  </a:cubicBezTo>
                  <a:cubicBezTo>
                    <a:pt x="215" y="1514"/>
                    <a:pt x="191" y="1538"/>
                    <a:pt x="191" y="1562"/>
                  </a:cubicBezTo>
                  <a:cubicBezTo>
                    <a:pt x="143" y="1848"/>
                    <a:pt x="358" y="2086"/>
                    <a:pt x="596" y="2110"/>
                  </a:cubicBezTo>
                  <a:lnTo>
                    <a:pt x="596" y="2324"/>
                  </a:lnTo>
                  <a:cubicBezTo>
                    <a:pt x="596" y="2348"/>
                    <a:pt x="596" y="2348"/>
                    <a:pt x="620" y="2372"/>
                  </a:cubicBezTo>
                  <a:cubicBezTo>
                    <a:pt x="658" y="2410"/>
                    <a:pt x="704" y="2426"/>
                    <a:pt x="749" y="2426"/>
                  </a:cubicBezTo>
                  <a:cubicBezTo>
                    <a:pt x="842" y="2426"/>
                    <a:pt x="929" y="2357"/>
                    <a:pt x="929" y="2276"/>
                  </a:cubicBezTo>
                  <a:lnTo>
                    <a:pt x="929" y="2110"/>
                  </a:lnTo>
                  <a:cubicBezTo>
                    <a:pt x="1310" y="2014"/>
                    <a:pt x="1548" y="1538"/>
                    <a:pt x="1167" y="1133"/>
                  </a:cubicBezTo>
                  <a:cubicBezTo>
                    <a:pt x="1096" y="1062"/>
                    <a:pt x="1048" y="1038"/>
                    <a:pt x="977" y="1038"/>
                  </a:cubicBezTo>
                  <a:lnTo>
                    <a:pt x="739" y="1038"/>
                  </a:lnTo>
                  <a:cubicBezTo>
                    <a:pt x="620" y="1038"/>
                    <a:pt x="548" y="943"/>
                    <a:pt x="500" y="824"/>
                  </a:cubicBezTo>
                  <a:cubicBezTo>
                    <a:pt x="500" y="705"/>
                    <a:pt x="596" y="586"/>
                    <a:pt x="715" y="586"/>
                  </a:cubicBezTo>
                  <a:lnTo>
                    <a:pt x="858" y="586"/>
                  </a:lnTo>
                  <a:cubicBezTo>
                    <a:pt x="953" y="586"/>
                    <a:pt x="1048" y="681"/>
                    <a:pt x="1048" y="776"/>
                  </a:cubicBezTo>
                  <a:lnTo>
                    <a:pt x="1048" y="895"/>
                  </a:lnTo>
                  <a:cubicBezTo>
                    <a:pt x="1096" y="967"/>
                    <a:pt x="1167" y="1062"/>
                    <a:pt x="1263" y="1062"/>
                  </a:cubicBezTo>
                  <a:cubicBezTo>
                    <a:pt x="1334" y="1062"/>
                    <a:pt x="1405" y="1014"/>
                    <a:pt x="1405" y="919"/>
                  </a:cubicBezTo>
                  <a:lnTo>
                    <a:pt x="1405" y="800"/>
                  </a:lnTo>
                  <a:cubicBezTo>
                    <a:pt x="1405" y="538"/>
                    <a:pt x="1191" y="324"/>
                    <a:pt x="953" y="324"/>
                  </a:cubicBezTo>
                  <a:lnTo>
                    <a:pt x="953" y="109"/>
                  </a:lnTo>
                  <a:cubicBezTo>
                    <a:pt x="953" y="85"/>
                    <a:pt x="953" y="85"/>
                    <a:pt x="929" y="62"/>
                  </a:cubicBezTo>
                  <a:cubicBezTo>
                    <a:pt x="877" y="19"/>
                    <a:pt x="823" y="0"/>
                    <a:pt x="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47"/>
          <p:cNvGrpSpPr/>
          <p:nvPr/>
        </p:nvGrpSpPr>
        <p:grpSpPr>
          <a:xfrm>
            <a:off x="69326" y="2455237"/>
            <a:ext cx="319523" cy="378866"/>
            <a:chOff x="8076110" y="1562503"/>
            <a:chExt cx="327200" cy="396667"/>
          </a:xfrm>
        </p:grpSpPr>
        <p:sp>
          <p:nvSpPr>
            <p:cNvPr id="344" name="Google Shape;344;p47"/>
            <p:cNvSpPr/>
            <p:nvPr/>
          </p:nvSpPr>
          <p:spPr>
            <a:xfrm>
              <a:off x="8176533" y="1909767"/>
              <a:ext cx="37667" cy="31026"/>
            </a:xfrm>
            <a:custGeom>
              <a:avLst/>
              <a:gdLst/>
              <a:ahLst/>
              <a:cxnLst/>
              <a:rect l="l" t="t" r="r" b="b"/>
              <a:pathLst>
                <a:path w="1072" h="883" extrusionOk="0">
                  <a:moveTo>
                    <a:pt x="715" y="310"/>
                  </a:moveTo>
                  <a:lnTo>
                    <a:pt x="715" y="501"/>
                  </a:lnTo>
                  <a:lnTo>
                    <a:pt x="334" y="501"/>
                  </a:lnTo>
                  <a:lnTo>
                    <a:pt x="334" y="310"/>
                  </a:lnTo>
                  <a:close/>
                  <a:moveTo>
                    <a:pt x="167" y="1"/>
                  </a:moveTo>
                  <a:cubicBezTo>
                    <a:pt x="95" y="1"/>
                    <a:pt x="0" y="49"/>
                    <a:pt x="0" y="168"/>
                  </a:cubicBezTo>
                  <a:lnTo>
                    <a:pt x="0" y="715"/>
                  </a:lnTo>
                  <a:cubicBezTo>
                    <a:pt x="0" y="787"/>
                    <a:pt x="48" y="882"/>
                    <a:pt x="167" y="882"/>
                  </a:cubicBezTo>
                  <a:lnTo>
                    <a:pt x="881" y="882"/>
                  </a:lnTo>
                  <a:cubicBezTo>
                    <a:pt x="977" y="882"/>
                    <a:pt x="1072" y="834"/>
                    <a:pt x="1072" y="715"/>
                  </a:cubicBezTo>
                  <a:lnTo>
                    <a:pt x="1072" y="168"/>
                  </a:lnTo>
                  <a:cubicBezTo>
                    <a:pt x="1048" y="49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8175690" y="1587627"/>
              <a:ext cx="38511" cy="10893"/>
            </a:xfrm>
            <a:custGeom>
              <a:avLst/>
              <a:gdLst/>
              <a:ahLst/>
              <a:cxnLst/>
              <a:rect l="l" t="t" r="r" b="b"/>
              <a:pathLst>
                <a:path w="1096" h="310" extrusionOk="0">
                  <a:moveTo>
                    <a:pt x="191" y="0"/>
                  </a:moveTo>
                  <a:cubicBezTo>
                    <a:pt x="119" y="0"/>
                    <a:pt x="48" y="48"/>
                    <a:pt x="24" y="119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858" y="310"/>
                  </a:lnTo>
                  <a:cubicBezTo>
                    <a:pt x="953" y="310"/>
                    <a:pt x="1001" y="262"/>
                    <a:pt x="1024" y="167"/>
                  </a:cubicBezTo>
                  <a:cubicBezTo>
                    <a:pt x="1096" y="48"/>
                    <a:pt x="1001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8146385" y="1685520"/>
              <a:ext cx="48595" cy="11771"/>
            </a:xfrm>
            <a:custGeom>
              <a:avLst/>
              <a:gdLst/>
              <a:ahLst/>
              <a:cxnLst/>
              <a:rect l="l" t="t" r="r" b="b"/>
              <a:pathLst>
                <a:path w="1383" h="335" extrusionOk="0">
                  <a:moveTo>
                    <a:pt x="168" y="1"/>
                  </a:moveTo>
                  <a:cubicBezTo>
                    <a:pt x="72" y="1"/>
                    <a:pt x="25" y="48"/>
                    <a:pt x="1" y="144"/>
                  </a:cubicBezTo>
                  <a:cubicBezTo>
                    <a:pt x="1" y="239"/>
                    <a:pt x="49" y="334"/>
                    <a:pt x="168" y="334"/>
                  </a:cubicBezTo>
                  <a:lnTo>
                    <a:pt x="1215" y="334"/>
                  </a:lnTo>
                  <a:cubicBezTo>
                    <a:pt x="1287" y="334"/>
                    <a:pt x="1358" y="263"/>
                    <a:pt x="1382" y="191"/>
                  </a:cubicBezTo>
                  <a:cubicBezTo>
                    <a:pt x="1382" y="96"/>
                    <a:pt x="1311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8146385" y="1747432"/>
              <a:ext cx="55271" cy="11771"/>
            </a:xfrm>
            <a:custGeom>
              <a:avLst/>
              <a:gdLst/>
              <a:ahLst/>
              <a:cxnLst/>
              <a:rect l="l" t="t" r="r" b="b"/>
              <a:pathLst>
                <a:path w="1573" h="335" extrusionOk="0">
                  <a:moveTo>
                    <a:pt x="168" y="1"/>
                  </a:moveTo>
                  <a:cubicBezTo>
                    <a:pt x="72" y="1"/>
                    <a:pt x="25" y="49"/>
                    <a:pt x="1" y="144"/>
                  </a:cubicBezTo>
                  <a:cubicBezTo>
                    <a:pt x="1" y="239"/>
                    <a:pt x="49" y="334"/>
                    <a:pt x="168" y="334"/>
                  </a:cubicBezTo>
                  <a:lnTo>
                    <a:pt x="1382" y="334"/>
                  </a:lnTo>
                  <a:cubicBezTo>
                    <a:pt x="1477" y="334"/>
                    <a:pt x="1549" y="263"/>
                    <a:pt x="1573" y="168"/>
                  </a:cubicBezTo>
                  <a:cubicBezTo>
                    <a:pt x="1573" y="96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8076110" y="1562503"/>
              <a:ext cx="327200" cy="396667"/>
            </a:xfrm>
            <a:custGeom>
              <a:avLst/>
              <a:gdLst/>
              <a:ahLst/>
              <a:cxnLst/>
              <a:rect l="l" t="t" r="r" b="b"/>
              <a:pathLst>
                <a:path w="9312" h="11289" extrusionOk="0">
                  <a:moveTo>
                    <a:pt x="5859" y="311"/>
                  </a:moveTo>
                  <a:cubicBezTo>
                    <a:pt x="6168" y="311"/>
                    <a:pt x="6383" y="549"/>
                    <a:pt x="6383" y="858"/>
                  </a:cubicBezTo>
                  <a:lnTo>
                    <a:pt x="6383" y="1382"/>
                  </a:lnTo>
                  <a:lnTo>
                    <a:pt x="382" y="1382"/>
                  </a:lnTo>
                  <a:lnTo>
                    <a:pt x="382" y="858"/>
                  </a:lnTo>
                  <a:cubicBezTo>
                    <a:pt x="382" y="549"/>
                    <a:pt x="620" y="311"/>
                    <a:pt x="905" y="311"/>
                  </a:cubicBezTo>
                  <a:close/>
                  <a:moveTo>
                    <a:pt x="2430" y="6216"/>
                  </a:moveTo>
                  <a:lnTo>
                    <a:pt x="2430" y="6979"/>
                  </a:lnTo>
                  <a:lnTo>
                    <a:pt x="1668" y="6216"/>
                  </a:lnTo>
                  <a:close/>
                  <a:moveTo>
                    <a:pt x="5287" y="2621"/>
                  </a:moveTo>
                  <a:lnTo>
                    <a:pt x="5287" y="3240"/>
                  </a:lnTo>
                  <a:cubicBezTo>
                    <a:pt x="5121" y="3335"/>
                    <a:pt x="4978" y="3406"/>
                    <a:pt x="4811" y="3502"/>
                  </a:cubicBezTo>
                  <a:lnTo>
                    <a:pt x="3882" y="3502"/>
                  </a:lnTo>
                  <a:cubicBezTo>
                    <a:pt x="3811" y="3502"/>
                    <a:pt x="3739" y="3549"/>
                    <a:pt x="3716" y="3645"/>
                  </a:cubicBezTo>
                  <a:cubicBezTo>
                    <a:pt x="3716" y="3740"/>
                    <a:pt x="3787" y="3835"/>
                    <a:pt x="3882" y="3835"/>
                  </a:cubicBezTo>
                  <a:lnTo>
                    <a:pt x="4454" y="3835"/>
                  </a:lnTo>
                  <a:cubicBezTo>
                    <a:pt x="4311" y="4002"/>
                    <a:pt x="4168" y="4192"/>
                    <a:pt x="4049" y="4407"/>
                  </a:cubicBezTo>
                  <a:lnTo>
                    <a:pt x="2144" y="4407"/>
                  </a:lnTo>
                  <a:cubicBezTo>
                    <a:pt x="2049" y="4407"/>
                    <a:pt x="2001" y="4454"/>
                    <a:pt x="1953" y="4526"/>
                  </a:cubicBezTo>
                  <a:cubicBezTo>
                    <a:pt x="1929" y="4645"/>
                    <a:pt x="2025" y="4716"/>
                    <a:pt x="2096" y="4716"/>
                  </a:cubicBezTo>
                  <a:lnTo>
                    <a:pt x="3882" y="4716"/>
                  </a:lnTo>
                  <a:cubicBezTo>
                    <a:pt x="3787" y="5002"/>
                    <a:pt x="3716" y="5312"/>
                    <a:pt x="3716" y="5621"/>
                  </a:cubicBezTo>
                  <a:cubicBezTo>
                    <a:pt x="3716" y="6216"/>
                    <a:pt x="3930" y="6788"/>
                    <a:pt x="4287" y="7217"/>
                  </a:cubicBezTo>
                  <a:lnTo>
                    <a:pt x="2763" y="7217"/>
                  </a:lnTo>
                  <a:lnTo>
                    <a:pt x="2763" y="6074"/>
                  </a:lnTo>
                  <a:cubicBezTo>
                    <a:pt x="2763" y="5978"/>
                    <a:pt x="2692" y="5883"/>
                    <a:pt x="2596" y="5883"/>
                  </a:cubicBezTo>
                  <a:lnTo>
                    <a:pt x="1406" y="5883"/>
                  </a:lnTo>
                  <a:lnTo>
                    <a:pt x="1406" y="2621"/>
                  </a:lnTo>
                  <a:close/>
                  <a:moveTo>
                    <a:pt x="6573" y="3287"/>
                  </a:moveTo>
                  <a:cubicBezTo>
                    <a:pt x="7931" y="3287"/>
                    <a:pt x="9050" y="4335"/>
                    <a:pt x="9050" y="5621"/>
                  </a:cubicBezTo>
                  <a:cubicBezTo>
                    <a:pt x="9050" y="6907"/>
                    <a:pt x="7955" y="7931"/>
                    <a:pt x="6573" y="7931"/>
                  </a:cubicBezTo>
                  <a:cubicBezTo>
                    <a:pt x="6240" y="7931"/>
                    <a:pt x="5954" y="7883"/>
                    <a:pt x="5645" y="7764"/>
                  </a:cubicBezTo>
                  <a:cubicBezTo>
                    <a:pt x="5629" y="7756"/>
                    <a:pt x="5615" y="7754"/>
                    <a:pt x="5602" y="7754"/>
                  </a:cubicBezTo>
                  <a:cubicBezTo>
                    <a:pt x="5576" y="7754"/>
                    <a:pt x="5549" y="7764"/>
                    <a:pt x="5502" y="7764"/>
                  </a:cubicBezTo>
                  <a:lnTo>
                    <a:pt x="4573" y="8265"/>
                  </a:lnTo>
                  <a:lnTo>
                    <a:pt x="4573" y="8265"/>
                  </a:lnTo>
                  <a:lnTo>
                    <a:pt x="4882" y="7431"/>
                  </a:lnTo>
                  <a:cubicBezTo>
                    <a:pt x="4906" y="7383"/>
                    <a:pt x="4882" y="7312"/>
                    <a:pt x="4859" y="7264"/>
                  </a:cubicBezTo>
                  <a:cubicBezTo>
                    <a:pt x="4382" y="6812"/>
                    <a:pt x="4097" y="6240"/>
                    <a:pt x="4097" y="5621"/>
                  </a:cubicBezTo>
                  <a:cubicBezTo>
                    <a:pt x="4097" y="4335"/>
                    <a:pt x="5216" y="3287"/>
                    <a:pt x="6573" y="3287"/>
                  </a:cubicBezTo>
                  <a:close/>
                  <a:moveTo>
                    <a:pt x="6430" y="9693"/>
                  </a:moveTo>
                  <a:lnTo>
                    <a:pt x="6430" y="10408"/>
                  </a:lnTo>
                  <a:cubicBezTo>
                    <a:pt x="6430" y="10717"/>
                    <a:pt x="6168" y="10956"/>
                    <a:pt x="5859" y="10956"/>
                  </a:cubicBezTo>
                  <a:lnTo>
                    <a:pt x="929" y="10956"/>
                  </a:lnTo>
                  <a:cubicBezTo>
                    <a:pt x="620" y="10956"/>
                    <a:pt x="382" y="10694"/>
                    <a:pt x="382" y="10408"/>
                  </a:cubicBezTo>
                  <a:lnTo>
                    <a:pt x="382" y="9693"/>
                  </a:lnTo>
                  <a:close/>
                  <a:moveTo>
                    <a:pt x="239" y="1"/>
                  </a:moveTo>
                  <a:cubicBezTo>
                    <a:pt x="143" y="1"/>
                    <a:pt x="48" y="72"/>
                    <a:pt x="48" y="168"/>
                  </a:cubicBezTo>
                  <a:lnTo>
                    <a:pt x="48" y="7622"/>
                  </a:lnTo>
                  <a:lnTo>
                    <a:pt x="48" y="7645"/>
                  </a:lnTo>
                  <a:cubicBezTo>
                    <a:pt x="106" y="7695"/>
                    <a:pt x="164" y="7716"/>
                    <a:pt x="215" y="7716"/>
                  </a:cubicBezTo>
                  <a:cubicBezTo>
                    <a:pt x="311" y="7716"/>
                    <a:pt x="382" y="7643"/>
                    <a:pt x="382" y="7550"/>
                  </a:cubicBezTo>
                  <a:lnTo>
                    <a:pt x="382" y="1739"/>
                  </a:lnTo>
                  <a:lnTo>
                    <a:pt x="6430" y="1739"/>
                  </a:lnTo>
                  <a:lnTo>
                    <a:pt x="6430" y="3002"/>
                  </a:lnTo>
                  <a:cubicBezTo>
                    <a:pt x="6192" y="3002"/>
                    <a:pt x="5954" y="3049"/>
                    <a:pt x="5716" y="3121"/>
                  </a:cubicBezTo>
                  <a:lnTo>
                    <a:pt x="5716" y="2430"/>
                  </a:lnTo>
                  <a:cubicBezTo>
                    <a:pt x="5716" y="2335"/>
                    <a:pt x="5645" y="2239"/>
                    <a:pt x="5525" y="2239"/>
                  </a:cubicBezTo>
                  <a:lnTo>
                    <a:pt x="1286" y="2239"/>
                  </a:lnTo>
                  <a:cubicBezTo>
                    <a:pt x="1191" y="2239"/>
                    <a:pt x="1096" y="2311"/>
                    <a:pt x="1096" y="2430"/>
                  </a:cubicBezTo>
                  <a:lnTo>
                    <a:pt x="1096" y="6050"/>
                  </a:lnTo>
                  <a:cubicBezTo>
                    <a:pt x="1096" y="6097"/>
                    <a:pt x="1120" y="6145"/>
                    <a:pt x="1167" y="6169"/>
                  </a:cubicBezTo>
                  <a:lnTo>
                    <a:pt x="2477" y="7526"/>
                  </a:lnTo>
                  <a:cubicBezTo>
                    <a:pt x="2501" y="7550"/>
                    <a:pt x="2525" y="7574"/>
                    <a:pt x="2596" y="7574"/>
                  </a:cubicBezTo>
                  <a:lnTo>
                    <a:pt x="4454" y="7574"/>
                  </a:lnTo>
                  <a:lnTo>
                    <a:pt x="4097" y="8598"/>
                  </a:lnTo>
                  <a:cubicBezTo>
                    <a:pt x="4059" y="8711"/>
                    <a:pt x="4141" y="8810"/>
                    <a:pt x="4248" y="8810"/>
                  </a:cubicBezTo>
                  <a:cubicBezTo>
                    <a:pt x="4276" y="8810"/>
                    <a:pt x="4305" y="8803"/>
                    <a:pt x="4335" y="8788"/>
                  </a:cubicBezTo>
                  <a:lnTo>
                    <a:pt x="5573" y="8122"/>
                  </a:lnTo>
                  <a:cubicBezTo>
                    <a:pt x="5835" y="8193"/>
                    <a:pt x="6097" y="8265"/>
                    <a:pt x="6359" y="8265"/>
                  </a:cubicBezTo>
                  <a:lnTo>
                    <a:pt x="6359" y="9360"/>
                  </a:lnTo>
                  <a:lnTo>
                    <a:pt x="334" y="9360"/>
                  </a:lnTo>
                  <a:lnTo>
                    <a:pt x="334" y="8384"/>
                  </a:lnTo>
                  <a:cubicBezTo>
                    <a:pt x="334" y="8288"/>
                    <a:pt x="262" y="8241"/>
                    <a:pt x="167" y="8193"/>
                  </a:cubicBezTo>
                  <a:cubicBezTo>
                    <a:pt x="96" y="8193"/>
                    <a:pt x="1" y="8265"/>
                    <a:pt x="1" y="8384"/>
                  </a:cubicBezTo>
                  <a:lnTo>
                    <a:pt x="1" y="10432"/>
                  </a:lnTo>
                  <a:cubicBezTo>
                    <a:pt x="1" y="10908"/>
                    <a:pt x="382" y="11289"/>
                    <a:pt x="858" y="11289"/>
                  </a:cubicBezTo>
                  <a:lnTo>
                    <a:pt x="5811" y="11289"/>
                  </a:lnTo>
                  <a:cubicBezTo>
                    <a:pt x="5811" y="11289"/>
                    <a:pt x="6669" y="10884"/>
                    <a:pt x="6645" y="10408"/>
                  </a:cubicBezTo>
                  <a:lnTo>
                    <a:pt x="6645" y="8265"/>
                  </a:lnTo>
                  <a:cubicBezTo>
                    <a:pt x="8121" y="8169"/>
                    <a:pt x="9312" y="7050"/>
                    <a:pt x="9312" y="5621"/>
                  </a:cubicBezTo>
                  <a:cubicBezTo>
                    <a:pt x="9312" y="4192"/>
                    <a:pt x="8216" y="3049"/>
                    <a:pt x="6764" y="3002"/>
                  </a:cubicBezTo>
                  <a:lnTo>
                    <a:pt x="6764" y="858"/>
                  </a:lnTo>
                  <a:cubicBezTo>
                    <a:pt x="6764" y="382"/>
                    <a:pt x="6359" y="1"/>
                    <a:pt x="5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8267750" y="1691177"/>
              <a:ext cx="80359" cy="135033"/>
            </a:xfrm>
            <a:custGeom>
              <a:avLst/>
              <a:gdLst/>
              <a:ahLst/>
              <a:cxnLst/>
              <a:rect l="l" t="t" r="r" b="b"/>
              <a:pathLst>
                <a:path w="2287" h="3843" extrusionOk="0">
                  <a:moveTo>
                    <a:pt x="1131" y="0"/>
                  </a:moveTo>
                  <a:cubicBezTo>
                    <a:pt x="1043" y="0"/>
                    <a:pt x="976" y="75"/>
                    <a:pt x="976" y="173"/>
                  </a:cubicBezTo>
                  <a:lnTo>
                    <a:pt x="976" y="530"/>
                  </a:lnTo>
                  <a:cubicBezTo>
                    <a:pt x="381" y="578"/>
                    <a:pt x="0" y="1292"/>
                    <a:pt x="500" y="1911"/>
                  </a:cubicBezTo>
                  <a:cubicBezTo>
                    <a:pt x="595" y="2031"/>
                    <a:pt x="714" y="2102"/>
                    <a:pt x="857" y="2102"/>
                  </a:cubicBezTo>
                  <a:lnTo>
                    <a:pt x="1310" y="2102"/>
                  </a:lnTo>
                  <a:cubicBezTo>
                    <a:pt x="1357" y="2102"/>
                    <a:pt x="1453" y="2126"/>
                    <a:pt x="1500" y="2197"/>
                  </a:cubicBezTo>
                  <a:cubicBezTo>
                    <a:pt x="1834" y="2578"/>
                    <a:pt x="1572" y="2983"/>
                    <a:pt x="1215" y="2983"/>
                  </a:cubicBezTo>
                  <a:lnTo>
                    <a:pt x="953" y="2983"/>
                  </a:lnTo>
                  <a:cubicBezTo>
                    <a:pt x="738" y="2983"/>
                    <a:pt x="595" y="2840"/>
                    <a:pt x="595" y="2626"/>
                  </a:cubicBezTo>
                  <a:cubicBezTo>
                    <a:pt x="595" y="2578"/>
                    <a:pt x="548" y="2507"/>
                    <a:pt x="500" y="2483"/>
                  </a:cubicBezTo>
                  <a:cubicBezTo>
                    <a:pt x="475" y="2473"/>
                    <a:pt x="449" y="2468"/>
                    <a:pt x="425" y="2468"/>
                  </a:cubicBezTo>
                  <a:cubicBezTo>
                    <a:pt x="336" y="2468"/>
                    <a:pt x="262" y="2532"/>
                    <a:pt x="262" y="2626"/>
                  </a:cubicBezTo>
                  <a:cubicBezTo>
                    <a:pt x="262" y="3031"/>
                    <a:pt x="548" y="3317"/>
                    <a:pt x="953" y="3317"/>
                  </a:cubicBezTo>
                  <a:lnTo>
                    <a:pt x="976" y="3317"/>
                  </a:lnTo>
                  <a:lnTo>
                    <a:pt x="976" y="3721"/>
                  </a:lnTo>
                  <a:cubicBezTo>
                    <a:pt x="976" y="3745"/>
                    <a:pt x="1000" y="3769"/>
                    <a:pt x="1000" y="3793"/>
                  </a:cubicBezTo>
                  <a:cubicBezTo>
                    <a:pt x="1042" y="3828"/>
                    <a:pt x="1086" y="3842"/>
                    <a:pt x="1127" y="3842"/>
                  </a:cubicBezTo>
                  <a:cubicBezTo>
                    <a:pt x="1226" y="3842"/>
                    <a:pt x="1310" y="3758"/>
                    <a:pt x="1310" y="3674"/>
                  </a:cubicBezTo>
                  <a:lnTo>
                    <a:pt x="1310" y="3364"/>
                  </a:lnTo>
                  <a:cubicBezTo>
                    <a:pt x="1905" y="3293"/>
                    <a:pt x="2286" y="2602"/>
                    <a:pt x="1786" y="1983"/>
                  </a:cubicBezTo>
                  <a:cubicBezTo>
                    <a:pt x="1691" y="1864"/>
                    <a:pt x="1548" y="1816"/>
                    <a:pt x="1381" y="1816"/>
                  </a:cubicBezTo>
                  <a:lnTo>
                    <a:pt x="1072" y="1816"/>
                  </a:lnTo>
                  <a:cubicBezTo>
                    <a:pt x="857" y="1816"/>
                    <a:pt x="643" y="1626"/>
                    <a:pt x="619" y="1411"/>
                  </a:cubicBezTo>
                  <a:cubicBezTo>
                    <a:pt x="595" y="1149"/>
                    <a:pt x="786" y="887"/>
                    <a:pt x="1072" y="887"/>
                  </a:cubicBezTo>
                  <a:lnTo>
                    <a:pt x="1334" y="887"/>
                  </a:lnTo>
                  <a:cubicBezTo>
                    <a:pt x="1548" y="887"/>
                    <a:pt x="1691" y="1030"/>
                    <a:pt x="1691" y="1245"/>
                  </a:cubicBezTo>
                  <a:lnTo>
                    <a:pt x="1691" y="1411"/>
                  </a:lnTo>
                  <a:cubicBezTo>
                    <a:pt x="1691" y="1530"/>
                    <a:pt x="1738" y="1602"/>
                    <a:pt x="1834" y="1602"/>
                  </a:cubicBezTo>
                  <a:cubicBezTo>
                    <a:pt x="1929" y="1602"/>
                    <a:pt x="2024" y="1507"/>
                    <a:pt x="2024" y="1411"/>
                  </a:cubicBezTo>
                  <a:lnTo>
                    <a:pt x="2024" y="1245"/>
                  </a:lnTo>
                  <a:cubicBezTo>
                    <a:pt x="2024" y="864"/>
                    <a:pt x="1715" y="554"/>
                    <a:pt x="1334" y="554"/>
                  </a:cubicBezTo>
                  <a:lnTo>
                    <a:pt x="1310" y="554"/>
                  </a:lnTo>
                  <a:lnTo>
                    <a:pt x="1310" y="149"/>
                  </a:lnTo>
                  <a:cubicBezTo>
                    <a:pt x="1310" y="102"/>
                    <a:pt x="1310" y="78"/>
                    <a:pt x="1262" y="54"/>
                  </a:cubicBezTo>
                  <a:cubicBezTo>
                    <a:pt x="1217" y="16"/>
                    <a:pt x="1172" y="0"/>
                    <a:pt x="1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7"/>
          <p:cNvGrpSpPr/>
          <p:nvPr/>
        </p:nvGrpSpPr>
        <p:grpSpPr>
          <a:xfrm>
            <a:off x="65322" y="1580775"/>
            <a:ext cx="279374" cy="281538"/>
            <a:chOff x="7219247" y="1561273"/>
            <a:chExt cx="397511" cy="397897"/>
          </a:xfrm>
        </p:grpSpPr>
        <p:sp>
          <p:nvSpPr>
            <p:cNvPr id="351" name="Google Shape;351;p47"/>
            <p:cNvSpPr/>
            <p:nvPr/>
          </p:nvSpPr>
          <p:spPr>
            <a:xfrm>
              <a:off x="7219247" y="1561273"/>
              <a:ext cx="397511" cy="397897"/>
            </a:xfrm>
            <a:custGeom>
              <a:avLst/>
              <a:gdLst/>
              <a:ahLst/>
              <a:cxnLst/>
              <a:rect l="l" t="t" r="r" b="b"/>
              <a:pathLst>
                <a:path w="11313" h="11324" extrusionOk="0">
                  <a:moveTo>
                    <a:pt x="5668" y="393"/>
                  </a:moveTo>
                  <a:lnTo>
                    <a:pt x="7169" y="1274"/>
                  </a:lnTo>
                  <a:lnTo>
                    <a:pt x="4168" y="1274"/>
                  </a:lnTo>
                  <a:lnTo>
                    <a:pt x="5668" y="393"/>
                  </a:lnTo>
                  <a:close/>
                  <a:moveTo>
                    <a:pt x="11027" y="1584"/>
                  </a:moveTo>
                  <a:lnTo>
                    <a:pt x="10979" y="1965"/>
                  </a:lnTo>
                  <a:lnTo>
                    <a:pt x="9288" y="1965"/>
                  </a:lnTo>
                  <a:cubicBezTo>
                    <a:pt x="9193" y="1965"/>
                    <a:pt x="9145" y="2013"/>
                    <a:pt x="9121" y="2108"/>
                  </a:cubicBezTo>
                  <a:cubicBezTo>
                    <a:pt x="9121" y="2203"/>
                    <a:pt x="9169" y="2298"/>
                    <a:pt x="9288" y="2298"/>
                  </a:cubicBezTo>
                  <a:lnTo>
                    <a:pt x="10455" y="2298"/>
                  </a:lnTo>
                  <a:lnTo>
                    <a:pt x="10455" y="9014"/>
                  </a:lnTo>
                  <a:lnTo>
                    <a:pt x="882" y="9014"/>
                  </a:lnTo>
                  <a:lnTo>
                    <a:pt x="882" y="2298"/>
                  </a:lnTo>
                  <a:lnTo>
                    <a:pt x="8550" y="2298"/>
                  </a:lnTo>
                  <a:cubicBezTo>
                    <a:pt x="8621" y="2298"/>
                    <a:pt x="8717" y="2203"/>
                    <a:pt x="8717" y="2108"/>
                  </a:cubicBezTo>
                  <a:cubicBezTo>
                    <a:pt x="8717" y="2025"/>
                    <a:pt x="8681" y="1960"/>
                    <a:pt x="8593" y="1960"/>
                  </a:cubicBezTo>
                  <a:cubicBezTo>
                    <a:pt x="8580" y="1960"/>
                    <a:pt x="8566" y="1962"/>
                    <a:pt x="8550" y="1965"/>
                  </a:cubicBezTo>
                  <a:lnTo>
                    <a:pt x="382" y="1965"/>
                  </a:lnTo>
                  <a:lnTo>
                    <a:pt x="382" y="1584"/>
                  </a:lnTo>
                  <a:close/>
                  <a:moveTo>
                    <a:pt x="5656" y="0"/>
                  </a:moveTo>
                  <a:cubicBezTo>
                    <a:pt x="5627" y="0"/>
                    <a:pt x="5597" y="12"/>
                    <a:pt x="5573" y="36"/>
                  </a:cubicBezTo>
                  <a:lnTo>
                    <a:pt x="3477" y="1250"/>
                  </a:lnTo>
                  <a:lnTo>
                    <a:pt x="191" y="1250"/>
                  </a:lnTo>
                  <a:cubicBezTo>
                    <a:pt x="96" y="1250"/>
                    <a:pt x="0" y="1298"/>
                    <a:pt x="0" y="1417"/>
                  </a:cubicBezTo>
                  <a:lnTo>
                    <a:pt x="0" y="2132"/>
                  </a:lnTo>
                  <a:cubicBezTo>
                    <a:pt x="0" y="2227"/>
                    <a:pt x="72" y="2322"/>
                    <a:pt x="191" y="2322"/>
                  </a:cubicBezTo>
                  <a:lnTo>
                    <a:pt x="548" y="2322"/>
                  </a:lnTo>
                  <a:lnTo>
                    <a:pt x="548" y="9204"/>
                  </a:lnTo>
                  <a:cubicBezTo>
                    <a:pt x="548" y="9276"/>
                    <a:pt x="596" y="9371"/>
                    <a:pt x="715" y="9371"/>
                  </a:cubicBezTo>
                  <a:lnTo>
                    <a:pt x="5478" y="9371"/>
                  </a:lnTo>
                  <a:lnTo>
                    <a:pt x="5478" y="11014"/>
                  </a:lnTo>
                  <a:lnTo>
                    <a:pt x="4954" y="11014"/>
                  </a:lnTo>
                  <a:cubicBezTo>
                    <a:pt x="4859" y="11014"/>
                    <a:pt x="4787" y="11062"/>
                    <a:pt x="4763" y="11133"/>
                  </a:cubicBezTo>
                  <a:cubicBezTo>
                    <a:pt x="4740" y="11252"/>
                    <a:pt x="4835" y="11324"/>
                    <a:pt x="4906" y="11324"/>
                  </a:cubicBezTo>
                  <a:lnTo>
                    <a:pt x="6311" y="11324"/>
                  </a:lnTo>
                  <a:cubicBezTo>
                    <a:pt x="6407" y="11324"/>
                    <a:pt x="6454" y="11276"/>
                    <a:pt x="6502" y="11181"/>
                  </a:cubicBezTo>
                  <a:cubicBezTo>
                    <a:pt x="6502" y="11086"/>
                    <a:pt x="6430" y="11014"/>
                    <a:pt x="6311" y="11014"/>
                  </a:cubicBezTo>
                  <a:lnTo>
                    <a:pt x="5787" y="11014"/>
                  </a:lnTo>
                  <a:lnTo>
                    <a:pt x="5787" y="9371"/>
                  </a:lnTo>
                  <a:lnTo>
                    <a:pt x="10574" y="9371"/>
                  </a:lnTo>
                  <a:cubicBezTo>
                    <a:pt x="10669" y="9371"/>
                    <a:pt x="10741" y="9324"/>
                    <a:pt x="10741" y="9204"/>
                  </a:cubicBezTo>
                  <a:lnTo>
                    <a:pt x="10741" y="2298"/>
                  </a:lnTo>
                  <a:lnTo>
                    <a:pt x="11098" y="2298"/>
                  </a:lnTo>
                  <a:cubicBezTo>
                    <a:pt x="11193" y="2298"/>
                    <a:pt x="11289" y="2227"/>
                    <a:pt x="11289" y="2108"/>
                  </a:cubicBezTo>
                  <a:lnTo>
                    <a:pt x="11289" y="1393"/>
                  </a:lnTo>
                  <a:cubicBezTo>
                    <a:pt x="11312" y="1346"/>
                    <a:pt x="11217" y="1250"/>
                    <a:pt x="11146" y="1250"/>
                  </a:cubicBezTo>
                  <a:lnTo>
                    <a:pt x="7835" y="1250"/>
                  </a:lnTo>
                  <a:lnTo>
                    <a:pt x="5740" y="36"/>
                  </a:lnTo>
                  <a:cubicBezTo>
                    <a:pt x="5716" y="12"/>
                    <a:pt x="5686" y="0"/>
                    <a:pt x="5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7288714" y="1655407"/>
              <a:ext cx="110472" cy="110472"/>
            </a:xfrm>
            <a:custGeom>
              <a:avLst/>
              <a:gdLst/>
              <a:ahLst/>
              <a:cxnLst/>
              <a:rect l="l" t="t" r="r" b="b"/>
              <a:pathLst>
                <a:path w="3144" h="3144" extrusionOk="0">
                  <a:moveTo>
                    <a:pt x="1572" y="334"/>
                  </a:moveTo>
                  <a:cubicBezTo>
                    <a:pt x="2262" y="334"/>
                    <a:pt x="2810" y="881"/>
                    <a:pt x="2810" y="1572"/>
                  </a:cubicBezTo>
                  <a:cubicBezTo>
                    <a:pt x="2786" y="2263"/>
                    <a:pt x="2262" y="2834"/>
                    <a:pt x="1572" y="2834"/>
                  </a:cubicBezTo>
                  <a:cubicBezTo>
                    <a:pt x="881" y="2834"/>
                    <a:pt x="310" y="2263"/>
                    <a:pt x="310" y="1572"/>
                  </a:cubicBezTo>
                  <a:cubicBezTo>
                    <a:pt x="310" y="881"/>
                    <a:pt x="881" y="334"/>
                    <a:pt x="1572" y="334"/>
                  </a:cubicBezTo>
                  <a:close/>
                  <a:moveTo>
                    <a:pt x="1572" y="0"/>
                  </a:moveTo>
                  <a:cubicBezTo>
                    <a:pt x="715" y="0"/>
                    <a:pt x="0" y="715"/>
                    <a:pt x="0" y="1572"/>
                  </a:cubicBezTo>
                  <a:cubicBezTo>
                    <a:pt x="0" y="2429"/>
                    <a:pt x="715" y="3144"/>
                    <a:pt x="1572" y="3144"/>
                  </a:cubicBezTo>
                  <a:cubicBezTo>
                    <a:pt x="2429" y="3144"/>
                    <a:pt x="3144" y="2429"/>
                    <a:pt x="3144" y="1572"/>
                  </a:cubicBezTo>
                  <a:cubicBezTo>
                    <a:pt x="3144" y="691"/>
                    <a:pt x="2429" y="0"/>
                    <a:pt x="1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7457725" y="1774031"/>
              <a:ext cx="94590" cy="90795"/>
            </a:xfrm>
            <a:custGeom>
              <a:avLst/>
              <a:gdLst/>
              <a:ahLst/>
              <a:cxnLst/>
              <a:rect l="l" t="t" r="r" b="b"/>
              <a:pathLst>
                <a:path w="2692" h="2584" extrusionOk="0">
                  <a:moveTo>
                    <a:pt x="2215" y="280"/>
                  </a:moveTo>
                  <a:cubicBezTo>
                    <a:pt x="2245" y="280"/>
                    <a:pt x="2275" y="292"/>
                    <a:pt x="2287" y="316"/>
                  </a:cubicBezTo>
                  <a:cubicBezTo>
                    <a:pt x="2334" y="339"/>
                    <a:pt x="2334" y="387"/>
                    <a:pt x="2287" y="458"/>
                  </a:cubicBezTo>
                  <a:lnTo>
                    <a:pt x="1620" y="1149"/>
                  </a:lnTo>
                  <a:cubicBezTo>
                    <a:pt x="1549" y="1197"/>
                    <a:pt x="1549" y="1316"/>
                    <a:pt x="1620" y="1387"/>
                  </a:cubicBezTo>
                  <a:lnTo>
                    <a:pt x="2287" y="2078"/>
                  </a:lnTo>
                  <a:cubicBezTo>
                    <a:pt x="2334" y="2125"/>
                    <a:pt x="2334" y="2197"/>
                    <a:pt x="2287" y="2221"/>
                  </a:cubicBezTo>
                  <a:cubicBezTo>
                    <a:pt x="2275" y="2233"/>
                    <a:pt x="2245" y="2239"/>
                    <a:pt x="2215" y="2239"/>
                  </a:cubicBezTo>
                  <a:cubicBezTo>
                    <a:pt x="2186" y="2239"/>
                    <a:pt x="2156" y="2233"/>
                    <a:pt x="2144" y="2221"/>
                  </a:cubicBezTo>
                  <a:lnTo>
                    <a:pt x="1453" y="1530"/>
                  </a:lnTo>
                  <a:cubicBezTo>
                    <a:pt x="1429" y="1506"/>
                    <a:pt x="1388" y="1494"/>
                    <a:pt x="1343" y="1494"/>
                  </a:cubicBezTo>
                  <a:cubicBezTo>
                    <a:pt x="1298" y="1494"/>
                    <a:pt x="1251" y="1506"/>
                    <a:pt x="1215" y="1530"/>
                  </a:cubicBezTo>
                  <a:lnTo>
                    <a:pt x="548" y="2221"/>
                  </a:lnTo>
                  <a:cubicBezTo>
                    <a:pt x="525" y="2233"/>
                    <a:pt x="495" y="2239"/>
                    <a:pt x="465" y="2239"/>
                  </a:cubicBezTo>
                  <a:cubicBezTo>
                    <a:pt x="435" y="2239"/>
                    <a:pt x="405" y="2233"/>
                    <a:pt x="382" y="2221"/>
                  </a:cubicBezTo>
                  <a:cubicBezTo>
                    <a:pt x="358" y="2197"/>
                    <a:pt x="358" y="2125"/>
                    <a:pt x="382" y="2078"/>
                  </a:cubicBezTo>
                  <a:lnTo>
                    <a:pt x="1072" y="1387"/>
                  </a:lnTo>
                  <a:cubicBezTo>
                    <a:pt x="1144" y="1316"/>
                    <a:pt x="1144" y="1197"/>
                    <a:pt x="1072" y="1149"/>
                  </a:cubicBezTo>
                  <a:lnTo>
                    <a:pt x="382" y="458"/>
                  </a:lnTo>
                  <a:cubicBezTo>
                    <a:pt x="358" y="435"/>
                    <a:pt x="358" y="363"/>
                    <a:pt x="382" y="316"/>
                  </a:cubicBezTo>
                  <a:cubicBezTo>
                    <a:pt x="405" y="292"/>
                    <a:pt x="435" y="280"/>
                    <a:pt x="465" y="280"/>
                  </a:cubicBezTo>
                  <a:cubicBezTo>
                    <a:pt x="495" y="280"/>
                    <a:pt x="525" y="292"/>
                    <a:pt x="548" y="316"/>
                  </a:cubicBezTo>
                  <a:lnTo>
                    <a:pt x="1215" y="982"/>
                  </a:lnTo>
                  <a:cubicBezTo>
                    <a:pt x="1251" y="1018"/>
                    <a:pt x="1298" y="1036"/>
                    <a:pt x="1343" y="1036"/>
                  </a:cubicBezTo>
                  <a:cubicBezTo>
                    <a:pt x="1388" y="1036"/>
                    <a:pt x="1429" y="1018"/>
                    <a:pt x="1453" y="982"/>
                  </a:cubicBezTo>
                  <a:lnTo>
                    <a:pt x="2144" y="316"/>
                  </a:lnTo>
                  <a:cubicBezTo>
                    <a:pt x="2156" y="292"/>
                    <a:pt x="2186" y="280"/>
                    <a:pt x="2215" y="280"/>
                  </a:cubicBezTo>
                  <a:close/>
                  <a:moveTo>
                    <a:pt x="471" y="0"/>
                  </a:moveTo>
                  <a:cubicBezTo>
                    <a:pt x="364" y="0"/>
                    <a:pt x="263" y="42"/>
                    <a:pt x="191" y="125"/>
                  </a:cubicBezTo>
                  <a:cubicBezTo>
                    <a:pt x="1" y="316"/>
                    <a:pt x="1" y="577"/>
                    <a:pt x="191" y="720"/>
                  </a:cubicBezTo>
                  <a:lnTo>
                    <a:pt x="739" y="1292"/>
                  </a:lnTo>
                  <a:lnTo>
                    <a:pt x="191" y="1863"/>
                  </a:lnTo>
                  <a:cubicBezTo>
                    <a:pt x="1" y="2030"/>
                    <a:pt x="1" y="2316"/>
                    <a:pt x="191" y="2459"/>
                  </a:cubicBezTo>
                  <a:cubicBezTo>
                    <a:pt x="274" y="2542"/>
                    <a:pt x="382" y="2584"/>
                    <a:pt x="489" y="2584"/>
                  </a:cubicBezTo>
                  <a:cubicBezTo>
                    <a:pt x="596" y="2584"/>
                    <a:pt x="703" y="2542"/>
                    <a:pt x="786" y="2459"/>
                  </a:cubicBezTo>
                  <a:lnTo>
                    <a:pt x="1334" y="1887"/>
                  </a:lnTo>
                  <a:lnTo>
                    <a:pt x="1906" y="2459"/>
                  </a:lnTo>
                  <a:cubicBezTo>
                    <a:pt x="2001" y="2542"/>
                    <a:pt x="2114" y="2584"/>
                    <a:pt x="2221" y="2584"/>
                  </a:cubicBezTo>
                  <a:cubicBezTo>
                    <a:pt x="2328" y="2584"/>
                    <a:pt x="2430" y="2542"/>
                    <a:pt x="2501" y="2459"/>
                  </a:cubicBezTo>
                  <a:cubicBezTo>
                    <a:pt x="2692" y="2268"/>
                    <a:pt x="2692" y="2006"/>
                    <a:pt x="2501" y="1863"/>
                  </a:cubicBezTo>
                  <a:lnTo>
                    <a:pt x="1930" y="1292"/>
                  </a:lnTo>
                  <a:lnTo>
                    <a:pt x="2501" y="720"/>
                  </a:lnTo>
                  <a:cubicBezTo>
                    <a:pt x="2692" y="554"/>
                    <a:pt x="2692" y="292"/>
                    <a:pt x="2501" y="125"/>
                  </a:cubicBezTo>
                  <a:cubicBezTo>
                    <a:pt x="2418" y="42"/>
                    <a:pt x="2305" y="0"/>
                    <a:pt x="2195" y="0"/>
                  </a:cubicBezTo>
                  <a:cubicBezTo>
                    <a:pt x="2084" y="0"/>
                    <a:pt x="1977" y="42"/>
                    <a:pt x="1906" y="125"/>
                  </a:cubicBezTo>
                  <a:lnTo>
                    <a:pt x="1334" y="697"/>
                  </a:lnTo>
                  <a:lnTo>
                    <a:pt x="786" y="125"/>
                  </a:lnTo>
                  <a:cubicBezTo>
                    <a:pt x="691" y="42"/>
                    <a:pt x="578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7285341" y="1678703"/>
              <a:ext cx="269505" cy="149932"/>
            </a:xfrm>
            <a:custGeom>
              <a:avLst/>
              <a:gdLst/>
              <a:ahLst/>
              <a:cxnLst/>
              <a:rect l="l" t="t" r="r" b="b"/>
              <a:pathLst>
                <a:path w="7670" h="4267" extrusionOk="0">
                  <a:moveTo>
                    <a:pt x="6592" y="1"/>
                  </a:moveTo>
                  <a:cubicBezTo>
                    <a:pt x="6545" y="1"/>
                    <a:pt x="6493" y="25"/>
                    <a:pt x="6455" y="76"/>
                  </a:cubicBezTo>
                  <a:cubicBezTo>
                    <a:pt x="6407" y="123"/>
                    <a:pt x="6407" y="242"/>
                    <a:pt x="6478" y="314"/>
                  </a:cubicBezTo>
                  <a:lnTo>
                    <a:pt x="7002" y="742"/>
                  </a:lnTo>
                  <a:lnTo>
                    <a:pt x="4192" y="742"/>
                  </a:lnTo>
                  <a:cubicBezTo>
                    <a:pt x="4073" y="742"/>
                    <a:pt x="3954" y="814"/>
                    <a:pt x="3954" y="981"/>
                  </a:cubicBezTo>
                  <a:lnTo>
                    <a:pt x="3954" y="3838"/>
                  </a:lnTo>
                  <a:cubicBezTo>
                    <a:pt x="3954" y="3886"/>
                    <a:pt x="3906" y="3957"/>
                    <a:pt x="3835" y="3957"/>
                  </a:cubicBezTo>
                  <a:lnTo>
                    <a:pt x="144" y="3957"/>
                  </a:lnTo>
                  <a:cubicBezTo>
                    <a:pt x="1" y="4100"/>
                    <a:pt x="96" y="4267"/>
                    <a:pt x="239" y="4267"/>
                  </a:cubicBezTo>
                  <a:lnTo>
                    <a:pt x="4097" y="4267"/>
                  </a:lnTo>
                  <a:cubicBezTo>
                    <a:pt x="4192" y="4267"/>
                    <a:pt x="4287" y="4195"/>
                    <a:pt x="4287" y="4100"/>
                  </a:cubicBezTo>
                  <a:lnTo>
                    <a:pt x="4287" y="1219"/>
                  </a:lnTo>
                  <a:cubicBezTo>
                    <a:pt x="4287" y="1123"/>
                    <a:pt x="4335" y="1052"/>
                    <a:pt x="4430" y="1052"/>
                  </a:cubicBezTo>
                  <a:lnTo>
                    <a:pt x="7002" y="1052"/>
                  </a:lnTo>
                  <a:lnTo>
                    <a:pt x="6478" y="1481"/>
                  </a:lnTo>
                  <a:cubicBezTo>
                    <a:pt x="6431" y="1528"/>
                    <a:pt x="6407" y="1623"/>
                    <a:pt x="6455" y="1695"/>
                  </a:cubicBezTo>
                  <a:cubicBezTo>
                    <a:pt x="6494" y="1734"/>
                    <a:pt x="6548" y="1752"/>
                    <a:pt x="6596" y="1752"/>
                  </a:cubicBezTo>
                  <a:cubicBezTo>
                    <a:pt x="6635" y="1752"/>
                    <a:pt x="6671" y="1740"/>
                    <a:pt x="6693" y="1719"/>
                  </a:cubicBezTo>
                  <a:lnTo>
                    <a:pt x="7598" y="1004"/>
                  </a:lnTo>
                  <a:cubicBezTo>
                    <a:pt x="7669" y="933"/>
                    <a:pt x="7669" y="814"/>
                    <a:pt x="7598" y="766"/>
                  </a:cubicBezTo>
                  <a:lnTo>
                    <a:pt x="6693" y="52"/>
                  </a:lnTo>
                  <a:cubicBezTo>
                    <a:pt x="6671" y="19"/>
                    <a:pt x="6633" y="1"/>
                    <a:pt x="6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7;p47">
            <a:extLst>
              <a:ext uri="{FF2B5EF4-FFF2-40B4-BE49-F238E27FC236}">
                <a16:creationId xmlns:a16="http://schemas.microsoft.com/office/drawing/2014/main" id="{DCBF4520-6375-DA2C-0061-F8FE47B07B1A}"/>
              </a:ext>
            </a:extLst>
          </p:cNvPr>
          <p:cNvSpPr txBox="1">
            <a:spLocks/>
          </p:cNvSpPr>
          <p:nvPr/>
        </p:nvSpPr>
        <p:spPr>
          <a:xfrm>
            <a:off x="328558" y="1969651"/>
            <a:ext cx="2102011" cy="36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600" dirty="0"/>
              <a:t>2. CISSP,CISM,CISA</a:t>
            </a:r>
          </a:p>
        </p:txBody>
      </p:sp>
      <p:cxnSp>
        <p:nvCxnSpPr>
          <p:cNvPr id="11" name="Google Shape;328;p47">
            <a:extLst>
              <a:ext uri="{FF2B5EF4-FFF2-40B4-BE49-F238E27FC236}">
                <a16:creationId xmlns:a16="http://schemas.microsoft.com/office/drawing/2014/main" id="{87FF82EF-DB07-9BF6-B5F9-4CC29C2725AA}"/>
              </a:ext>
            </a:extLst>
          </p:cNvPr>
          <p:cNvCxnSpPr>
            <a:cxnSpLocks/>
          </p:cNvCxnSpPr>
          <p:nvPr/>
        </p:nvCxnSpPr>
        <p:spPr>
          <a:xfrm>
            <a:off x="402756" y="2007070"/>
            <a:ext cx="0" cy="3065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317;p47">
            <a:extLst>
              <a:ext uri="{FF2B5EF4-FFF2-40B4-BE49-F238E27FC236}">
                <a16:creationId xmlns:a16="http://schemas.microsoft.com/office/drawing/2014/main" id="{C78E2A79-CFF4-A5D2-82A2-831A432A9911}"/>
              </a:ext>
            </a:extLst>
          </p:cNvPr>
          <p:cNvSpPr txBox="1">
            <a:spLocks/>
          </p:cNvSpPr>
          <p:nvPr/>
        </p:nvSpPr>
        <p:spPr>
          <a:xfrm>
            <a:off x="-175551" y="2462115"/>
            <a:ext cx="2102011" cy="36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600" dirty="0"/>
              <a:t>3. AWS</a:t>
            </a:r>
          </a:p>
        </p:txBody>
      </p:sp>
      <p:cxnSp>
        <p:nvCxnSpPr>
          <p:cNvPr id="15" name="Google Shape;328;p47">
            <a:extLst>
              <a:ext uri="{FF2B5EF4-FFF2-40B4-BE49-F238E27FC236}">
                <a16:creationId xmlns:a16="http://schemas.microsoft.com/office/drawing/2014/main" id="{9E3ABBD9-927A-E1A2-8FCB-0FED39C6ADF5}"/>
              </a:ext>
            </a:extLst>
          </p:cNvPr>
          <p:cNvCxnSpPr>
            <a:cxnSpLocks/>
          </p:cNvCxnSpPr>
          <p:nvPr/>
        </p:nvCxnSpPr>
        <p:spPr>
          <a:xfrm>
            <a:off x="405914" y="2495983"/>
            <a:ext cx="0" cy="3065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B8C-4FB4-7E21-1AA0-7372448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Certifications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C038-1BF1-1AA4-7FE3-960796843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CISSP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82D6AB-0392-09C5-F58A-8A3D9B73BDC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74069" y="2432016"/>
            <a:ext cx="2590002" cy="539399"/>
          </a:xfrm>
        </p:spPr>
        <p:txBody>
          <a:bodyPr/>
          <a:lstStyle/>
          <a:p>
            <a:r>
              <a:rPr lang="de-CH" dirty="0"/>
              <a:t>Certified Information System Security professional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DC8033-3B28-5104-2A23-C67D79E934B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de-CH" dirty="0"/>
              <a:t>CISM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AB9AAC1-D89C-B4F0-0AA8-4AF7109E61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12357" y="2327475"/>
            <a:ext cx="2160330" cy="643939"/>
          </a:xfrm>
        </p:spPr>
        <p:txBody>
          <a:bodyPr/>
          <a:lstStyle/>
          <a:p>
            <a:r>
              <a:rPr lang="de-CH" dirty="0"/>
              <a:t>Certified Information Security Manager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0159CA-F3CD-94DC-B8A2-D726EE15C1D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de-CH" dirty="0"/>
              <a:t>SANS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92031CE-CC3D-06C3-1882-D2106A46834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394291" y="3744251"/>
            <a:ext cx="2185394" cy="669763"/>
          </a:xfrm>
        </p:spPr>
        <p:txBody>
          <a:bodyPr/>
          <a:lstStyle/>
          <a:p>
            <a:r>
              <a:rPr lang="de-CH" dirty="0" err="1"/>
              <a:t>SysAdmin</a:t>
            </a:r>
            <a:r>
              <a:rPr lang="de-CH" dirty="0"/>
              <a:t> Audit Network and Security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3A25DED-741F-9E1F-3741-6CB40A1AAD4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de-CH" dirty="0"/>
              <a:t>CISA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DF582CD-1DAA-FB60-B2D2-D0B6F4D9B3D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112357" y="3744249"/>
            <a:ext cx="2332678" cy="669762"/>
          </a:xfrm>
        </p:spPr>
        <p:txBody>
          <a:bodyPr/>
          <a:lstStyle/>
          <a:p>
            <a:r>
              <a:rPr lang="de-CH" dirty="0"/>
              <a:t>Certified Information Systems Auditor</a:t>
            </a:r>
            <a:endParaRPr lang="en-US" dirty="0"/>
          </a:p>
        </p:txBody>
      </p:sp>
      <p:cxnSp>
        <p:nvCxnSpPr>
          <p:cNvPr id="11" name="Google Shape;326;p47">
            <a:extLst>
              <a:ext uri="{FF2B5EF4-FFF2-40B4-BE49-F238E27FC236}">
                <a16:creationId xmlns:a16="http://schemas.microsoft.com/office/drawing/2014/main" id="{264F86C0-C252-EFBC-A6B7-2D45EE48B4D8}"/>
              </a:ext>
            </a:extLst>
          </p:cNvPr>
          <p:cNvCxnSpPr>
            <a:cxnSpLocks/>
          </p:cNvCxnSpPr>
          <p:nvPr/>
        </p:nvCxnSpPr>
        <p:spPr>
          <a:xfrm flipH="1" flipV="1">
            <a:off x="4308660" y="2319225"/>
            <a:ext cx="1272305" cy="82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26;p47">
            <a:extLst>
              <a:ext uri="{FF2B5EF4-FFF2-40B4-BE49-F238E27FC236}">
                <a16:creationId xmlns:a16="http://schemas.microsoft.com/office/drawing/2014/main" id="{42B0B93A-22EA-5DA5-3B26-4F46868503BD}"/>
              </a:ext>
            </a:extLst>
          </p:cNvPr>
          <p:cNvCxnSpPr>
            <a:cxnSpLocks/>
          </p:cNvCxnSpPr>
          <p:nvPr/>
        </p:nvCxnSpPr>
        <p:spPr>
          <a:xfrm flipH="1" flipV="1">
            <a:off x="4304333" y="3732216"/>
            <a:ext cx="1272305" cy="82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26;p47">
            <a:extLst>
              <a:ext uri="{FF2B5EF4-FFF2-40B4-BE49-F238E27FC236}">
                <a16:creationId xmlns:a16="http://schemas.microsoft.com/office/drawing/2014/main" id="{A105DA4A-789A-974E-224B-4273EC14E6B1}"/>
              </a:ext>
            </a:extLst>
          </p:cNvPr>
          <p:cNvCxnSpPr>
            <a:cxnSpLocks/>
          </p:cNvCxnSpPr>
          <p:nvPr/>
        </p:nvCxnSpPr>
        <p:spPr>
          <a:xfrm flipH="1" flipV="1">
            <a:off x="6241986" y="2323350"/>
            <a:ext cx="1272305" cy="82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26;p47">
            <a:extLst>
              <a:ext uri="{FF2B5EF4-FFF2-40B4-BE49-F238E27FC236}">
                <a16:creationId xmlns:a16="http://schemas.microsoft.com/office/drawing/2014/main" id="{29D603CF-68B8-C145-4410-F6B1211E4215}"/>
              </a:ext>
            </a:extLst>
          </p:cNvPr>
          <p:cNvCxnSpPr>
            <a:cxnSpLocks/>
          </p:cNvCxnSpPr>
          <p:nvPr/>
        </p:nvCxnSpPr>
        <p:spPr>
          <a:xfrm flipH="1" flipV="1">
            <a:off x="6241986" y="3788170"/>
            <a:ext cx="1272305" cy="82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947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subTitle" idx="1"/>
          </p:nvPr>
        </p:nvSpPr>
        <p:spPr>
          <a:xfrm>
            <a:off x="5923850" y="1767420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Entry</a:t>
            </a:r>
            <a:endParaRPr dirty="0"/>
          </a:p>
        </p:txBody>
      </p:sp>
      <p:sp>
        <p:nvSpPr>
          <p:cNvPr id="307" name="Google Shape;307;p46"/>
          <p:cNvSpPr txBox="1">
            <a:spLocks noGrp="1"/>
          </p:cNvSpPr>
          <p:nvPr>
            <p:ph type="subTitle" idx="2"/>
          </p:nvPr>
        </p:nvSpPr>
        <p:spPr>
          <a:xfrm>
            <a:off x="5923850" y="602844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Mid Senior</a:t>
            </a:r>
            <a:endParaRPr dirty="0"/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3"/>
          </p:nvPr>
        </p:nvSpPr>
        <p:spPr>
          <a:xfrm>
            <a:off x="5923850" y="2105820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0-5 years of experience</a:t>
            </a:r>
            <a:endParaRPr dirty="0"/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4"/>
          </p:nvPr>
        </p:nvSpPr>
        <p:spPr>
          <a:xfrm>
            <a:off x="5923850" y="957752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5-8 years of experience</a:t>
            </a:r>
            <a:endParaRPr dirty="0"/>
          </a:p>
        </p:txBody>
      </p:sp>
      <p:cxnSp>
        <p:nvCxnSpPr>
          <p:cNvPr id="311" name="Google Shape;311;p46"/>
          <p:cNvCxnSpPr/>
          <p:nvPr/>
        </p:nvCxnSpPr>
        <p:spPr>
          <a:xfrm>
            <a:off x="6118850" y="941244"/>
            <a:ext cx="1936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5BF1088D-F055-DCC0-1957-59A3A3D188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" y="542014"/>
            <a:ext cx="4490827" cy="4059471"/>
          </a:xfrm>
          <a:prstGeom prst="rect">
            <a:avLst/>
          </a:prstGeom>
        </p:spPr>
      </p:pic>
      <p:sp>
        <p:nvSpPr>
          <p:cNvPr id="4" name="Google Shape;307;p46">
            <a:extLst>
              <a:ext uri="{FF2B5EF4-FFF2-40B4-BE49-F238E27FC236}">
                <a16:creationId xmlns:a16="http://schemas.microsoft.com/office/drawing/2014/main" id="{7D538720-D4B5-73FF-2F98-64A2A333FE8F}"/>
              </a:ext>
            </a:extLst>
          </p:cNvPr>
          <p:cNvSpPr txBox="1">
            <a:spLocks/>
          </p:cNvSpPr>
          <p:nvPr/>
        </p:nvSpPr>
        <p:spPr>
          <a:xfrm>
            <a:off x="5923850" y="2935905"/>
            <a:ext cx="2326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CH" dirty="0"/>
              <a:t>Associate</a:t>
            </a:r>
            <a:endParaRPr lang="en-US" dirty="0"/>
          </a:p>
        </p:txBody>
      </p:sp>
      <p:sp>
        <p:nvSpPr>
          <p:cNvPr id="7" name="Google Shape;308;p46">
            <a:extLst>
              <a:ext uri="{FF2B5EF4-FFF2-40B4-BE49-F238E27FC236}">
                <a16:creationId xmlns:a16="http://schemas.microsoft.com/office/drawing/2014/main" id="{6066F2B3-D902-4FE9-CD6B-4F7F3F31AACF}"/>
              </a:ext>
            </a:extLst>
          </p:cNvPr>
          <p:cNvSpPr txBox="1">
            <a:spLocks/>
          </p:cNvSpPr>
          <p:nvPr/>
        </p:nvSpPr>
        <p:spPr>
          <a:xfrm>
            <a:off x="5923850" y="3312148"/>
            <a:ext cx="23262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2-3 years of experience</a:t>
            </a:r>
          </a:p>
        </p:txBody>
      </p:sp>
      <p:sp>
        <p:nvSpPr>
          <p:cNvPr id="8" name="Google Shape;298;p45">
            <a:extLst>
              <a:ext uri="{FF2B5EF4-FFF2-40B4-BE49-F238E27FC236}">
                <a16:creationId xmlns:a16="http://schemas.microsoft.com/office/drawing/2014/main" id="{8945E049-778C-5E34-C7A3-BA21B957504C}"/>
              </a:ext>
            </a:extLst>
          </p:cNvPr>
          <p:cNvSpPr/>
          <p:nvPr/>
        </p:nvSpPr>
        <p:spPr>
          <a:xfrm>
            <a:off x="6171957" y="668921"/>
            <a:ext cx="2163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8;p45">
            <a:extLst>
              <a:ext uri="{FF2B5EF4-FFF2-40B4-BE49-F238E27FC236}">
                <a16:creationId xmlns:a16="http://schemas.microsoft.com/office/drawing/2014/main" id="{B3629161-7BEE-17D4-311B-2767C815C989}"/>
              </a:ext>
            </a:extLst>
          </p:cNvPr>
          <p:cNvSpPr/>
          <p:nvPr/>
        </p:nvSpPr>
        <p:spPr>
          <a:xfrm>
            <a:off x="6177080" y="1824274"/>
            <a:ext cx="216300" cy="216300"/>
          </a:xfrm>
          <a:prstGeom prst="ellipse">
            <a:avLst/>
          </a:prstGeom>
          <a:solidFill>
            <a:srgbClr val="5FA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311;p46">
            <a:extLst>
              <a:ext uri="{FF2B5EF4-FFF2-40B4-BE49-F238E27FC236}">
                <a16:creationId xmlns:a16="http://schemas.microsoft.com/office/drawing/2014/main" id="{E958E8FD-0D5A-14D0-8E8C-4026CEC8420A}"/>
              </a:ext>
            </a:extLst>
          </p:cNvPr>
          <p:cNvCxnSpPr/>
          <p:nvPr/>
        </p:nvCxnSpPr>
        <p:spPr>
          <a:xfrm>
            <a:off x="6118850" y="2105820"/>
            <a:ext cx="1936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311;p46">
            <a:extLst>
              <a:ext uri="{FF2B5EF4-FFF2-40B4-BE49-F238E27FC236}">
                <a16:creationId xmlns:a16="http://schemas.microsoft.com/office/drawing/2014/main" id="{FBDD3985-D7C0-F128-F48F-9AEE6B549EA3}"/>
              </a:ext>
            </a:extLst>
          </p:cNvPr>
          <p:cNvCxnSpPr/>
          <p:nvPr/>
        </p:nvCxnSpPr>
        <p:spPr>
          <a:xfrm>
            <a:off x="6118850" y="3312148"/>
            <a:ext cx="1936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8;p45">
            <a:extLst>
              <a:ext uri="{FF2B5EF4-FFF2-40B4-BE49-F238E27FC236}">
                <a16:creationId xmlns:a16="http://schemas.microsoft.com/office/drawing/2014/main" id="{A5E8A83A-D4F4-3B1F-E2D6-1E87356B6770}"/>
              </a:ext>
            </a:extLst>
          </p:cNvPr>
          <p:cNvSpPr/>
          <p:nvPr/>
        </p:nvSpPr>
        <p:spPr>
          <a:xfrm>
            <a:off x="6177416" y="2996955"/>
            <a:ext cx="216300" cy="216300"/>
          </a:xfrm>
          <a:prstGeom prst="ellipse">
            <a:avLst/>
          </a:prstGeom>
          <a:solidFill>
            <a:srgbClr val="FC7D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311FE1-7DEF-EF40-E453-AAE985FBAC17}"/>
              </a:ext>
            </a:extLst>
          </p:cNvPr>
          <p:cNvSpPr txBox="1">
            <a:spLocks/>
          </p:cNvSpPr>
          <p:nvPr/>
        </p:nvSpPr>
        <p:spPr>
          <a:xfrm>
            <a:off x="1769089" y="24987"/>
            <a:ext cx="5605822" cy="478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800" dirty="0">
                <a:latin typeface="Marcellus" panose="020B0604020202020204" charset="0"/>
              </a:rPr>
              <a:t>Experience Level</a:t>
            </a:r>
            <a:endParaRPr lang="en-US" sz="2800" dirty="0">
              <a:latin typeface="Marcellus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68;p43">
            <a:extLst>
              <a:ext uri="{FF2B5EF4-FFF2-40B4-BE49-F238E27FC236}">
                <a16:creationId xmlns:a16="http://schemas.microsoft.com/office/drawing/2014/main" id="{8C623D43-E79F-770C-3C70-8273A8F3C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82" t="1457" r="8298" b="9120"/>
          <a:stretch/>
        </p:blipFill>
        <p:spPr>
          <a:xfrm>
            <a:off x="5301895" y="-1"/>
            <a:ext cx="3083387" cy="459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B68201F-090B-1965-4048-365BDBEE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4" y="0"/>
            <a:ext cx="5059941" cy="514350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6834963-FA1E-4077-7149-4458E6991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6068" y="270512"/>
            <a:ext cx="2556300" cy="342300"/>
          </a:xfrm>
        </p:spPr>
        <p:txBody>
          <a:bodyPr/>
          <a:lstStyle/>
          <a:p>
            <a:r>
              <a:rPr lang="de-CH" sz="1600" dirty="0"/>
              <a:t>81 Jobs</a:t>
            </a:r>
            <a:endParaRPr lang="en-US" sz="1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5EBB133-D21F-358A-132F-C06F4C0110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742025" y="4530688"/>
            <a:ext cx="2556300" cy="342300"/>
          </a:xfrm>
        </p:spPr>
        <p:txBody>
          <a:bodyPr/>
          <a:lstStyle/>
          <a:p>
            <a:r>
              <a:rPr lang="de-CH" sz="1600" dirty="0"/>
              <a:t>3 Jobs</a:t>
            </a:r>
            <a:endParaRPr lang="en-US" sz="1600" dirty="0"/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574013FA-BE6F-BFDE-1C5A-566D80DF95A9}"/>
              </a:ext>
            </a:extLst>
          </p:cNvPr>
          <p:cNvSpPr txBox="1">
            <a:spLocks/>
          </p:cNvSpPr>
          <p:nvPr/>
        </p:nvSpPr>
        <p:spPr>
          <a:xfrm>
            <a:off x="320177" y="2707006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38 Jobs</a:t>
            </a:r>
            <a:endParaRPr lang="en-US" sz="1600" dirty="0"/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CE8BDD48-DDDD-F807-AA7E-1B360CB2B1B0}"/>
              </a:ext>
            </a:extLst>
          </p:cNvPr>
          <p:cNvSpPr txBox="1">
            <a:spLocks/>
          </p:cNvSpPr>
          <p:nvPr/>
        </p:nvSpPr>
        <p:spPr>
          <a:xfrm>
            <a:off x="406351" y="3947819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2 Jobs</a:t>
            </a:r>
            <a:endParaRPr lang="en-US" sz="1600" dirty="0"/>
          </a:p>
        </p:txBody>
      </p:sp>
      <p:sp>
        <p:nvSpPr>
          <p:cNvPr id="19" name="Subtitle 6">
            <a:extLst>
              <a:ext uri="{FF2B5EF4-FFF2-40B4-BE49-F238E27FC236}">
                <a16:creationId xmlns:a16="http://schemas.microsoft.com/office/drawing/2014/main" id="{934B306B-C422-C651-B2EC-ED65C7740FE6}"/>
              </a:ext>
            </a:extLst>
          </p:cNvPr>
          <p:cNvSpPr txBox="1">
            <a:spLocks/>
          </p:cNvSpPr>
          <p:nvPr/>
        </p:nvSpPr>
        <p:spPr>
          <a:xfrm>
            <a:off x="837220" y="4624631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5 Jobs</a:t>
            </a:r>
            <a:endParaRPr lang="en-US" sz="1600" dirty="0"/>
          </a:p>
        </p:txBody>
      </p:sp>
      <p:sp>
        <p:nvSpPr>
          <p:cNvPr id="20" name="Subtitle 6">
            <a:extLst>
              <a:ext uri="{FF2B5EF4-FFF2-40B4-BE49-F238E27FC236}">
                <a16:creationId xmlns:a16="http://schemas.microsoft.com/office/drawing/2014/main" id="{7F1313F2-0281-DD1C-E365-B4DD7897D06B}"/>
              </a:ext>
            </a:extLst>
          </p:cNvPr>
          <p:cNvSpPr txBox="1">
            <a:spLocks/>
          </p:cNvSpPr>
          <p:nvPr/>
        </p:nvSpPr>
        <p:spPr>
          <a:xfrm>
            <a:off x="1360929" y="3949930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14 Jobs</a:t>
            </a:r>
            <a:endParaRPr lang="en-US" sz="1600" dirty="0"/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1DD026A2-DA6C-62A0-29C2-9FA13A1FA5EA}"/>
              </a:ext>
            </a:extLst>
          </p:cNvPr>
          <p:cNvSpPr txBox="1">
            <a:spLocks/>
          </p:cNvSpPr>
          <p:nvPr/>
        </p:nvSpPr>
        <p:spPr>
          <a:xfrm>
            <a:off x="1574485" y="4710427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3 Jobs</a:t>
            </a:r>
            <a:endParaRPr lang="en-US" sz="1600" dirty="0"/>
          </a:p>
        </p:txBody>
      </p:sp>
      <p:sp>
        <p:nvSpPr>
          <p:cNvPr id="22" name="Subtitle 6">
            <a:extLst>
              <a:ext uri="{FF2B5EF4-FFF2-40B4-BE49-F238E27FC236}">
                <a16:creationId xmlns:a16="http://schemas.microsoft.com/office/drawing/2014/main" id="{AFAF7C4E-ED63-C2C3-A9EB-76AA86D3A2D4}"/>
              </a:ext>
            </a:extLst>
          </p:cNvPr>
          <p:cNvSpPr txBox="1">
            <a:spLocks/>
          </p:cNvSpPr>
          <p:nvPr/>
        </p:nvSpPr>
        <p:spPr>
          <a:xfrm>
            <a:off x="1920791" y="4317385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7 Jobs</a:t>
            </a:r>
            <a:endParaRPr lang="en-US" sz="1600" dirty="0"/>
          </a:p>
        </p:txBody>
      </p:sp>
      <p:sp>
        <p:nvSpPr>
          <p:cNvPr id="23" name="Subtitle 6">
            <a:extLst>
              <a:ext uri="{FF2B5EF4-FFF2-40B4-BE49-F238E27FC236}">
                <a16:creationId xmlns:a16="http://schemas.microsoft.com/office/drawing/2014/main" id="{CC9A7526-B883-A6D4-D131-B188239C66FF}"/>
              </a:ext>
            </a:extLst>
          </p:cNvPr>
          <p:cNvSpPr txBox="1">
            <a:spLocks/>
          </p:cNvSpPr>
          <p:nvPr/>
        </p:nvSpPr>
        <p:spPr>
          <a:xfrm>
            <a:off x="2311750" y="4616484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de-CH" sz="1600" dirty="0"/>
              <a:t>3 Jobs</a:t>
            </a: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313891C-94B1-125E-3A58-A644EE5F33C7}"/>
              </a:ext>
            </a:extLst>
          </p:cNvPr>
          <p:cNvSpPr txBox="1">
            <a:spLocks/>
          </p:cNvSpPr>
          <p:nvPr/>
        </p:nvSpPr>
        <p:spPr>
          <a:xfrm>
            <a:off x="2360232" y="159664"/>
            <a:ext cx="5605822" cy="478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800" dirty="0">
                <a:latin typeface="Marcellus" panose="020B0604020202020204" charset="0"/>
              </a:rPr>
              <a:t>Listings</a:t>
            </a:r>
            <a:endParaRPr lang="en-US" sz="2800" dirty="0">
              <a:latin typeface="Marcellus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Comparison</a:t>
            </a:r>
            <a:endParaRPr dirty="0"/>
          </a:p>
        </p:txBody>
      </p:sp>
      <p:grpSp>
        <p:nvGrpSpPr>
          <p:cNvPr id="484" name="Google Shape;484;p51"/>
          <p:cNvGrpSpPr/>
          <p:nvPr/>
        </p:nvGrpSpPr>
        <p:grpSpPr>
          <a:xfrm>
            <a:off x="2204023" y="1510114"/>
            <a:ext cx="4727746" cy="2753482"/>
            <a:chOff x="2447759" y="1631244"/>
            <a:chExt cx="4475337" cy="2606477"/>
          </a:xfrm>
        </p:grpSpPr>
        <p:sp>
          <p:nvSpPr>
            <p:cNvPr id="485" name="Google Shape;485;p51"/>
            <p:cNvSpPr/>
            <p:nvPr/>
          </p:nvSpPr>
          <p:spPr>
            <a:xfrm>
              <a:off x="5096650" y="2905880"/>
              <a:ext cx="1013786" cy="226284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4055342" y="1718217"/>
              <a:ext cx="2823335" cy="213137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6114858" y="3395584"/>
              <a:ext cx="760271" cy="557911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6477059" y="3200662"/>
              <a:ext cx="391849" cy="213739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6104490" y="3057067"/>
              <a:ext cx="193414" cy="218297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861634" y="3081745"/>
              <a:ext cx="371404" cy="295245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069402" y="3400759"/>
              <a:ext cx="155797" cy="271064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6474403" y="2278767"/>
              <a:ext cx="183337" cy="286728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383779" y="2800416"/>
              <a:ext cx="159636" cy="264209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269746" y="3159429"/>
              <a:ext cx="127075" cy="155900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022308" y="1720342"/>
              <a:ext cx="178316" cy="11173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4698608" y="1677841"/>
              <a:ext cx="168822" cy="6085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4228002" y="2086090"/>
              <a:ext cx="79398" cy="79398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6230742" y="3351232"/>
              <a:ext cx="147622" cy="56468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986686" y="1737222"/>
              <a:ext cx="179721" cy="3758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6515275" y="3990924"/>
              <a:ext cx="86184" cy="66751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718005" y="2972802"/>
              <a:ext cx="56280" cy="87778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5398733" y="1664354"/>
              <a:ext cx="110194" cy="45346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4806711" y="1664988"/>
              <a:ext cx="80872" cy="38199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6341724" y="3354540"/>
              <a:ext cx="87675" cy="52544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6370498" y="2669828"/>
              <a:ext cx="46460" cy="64334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6365408" y="2942006"/>
              <a:ext cx="51841" cy="66682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4902362" y="1662589"/>
              <a:ext cx="76433" cy="32441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6545506" y="3118162"/>
              <a:ext cx="45294" cy="54703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4993585" y="1657259"/>
              <a:ext cx="59793" cy="34378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6582266" y="1805944"/>
              <a:ext cx="55577" cy="28654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5516108" y="1689769"/>
              <a:ext cx="55903" cy="32201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6435089" y="3244380"/>
              <a:ext cx="53332" cy="27574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5066745" y="1663771"/>
              <a:ext cx="42518" cy="27266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3727776" y="1669118"/>
              <a:ext cx="356597" cy="65157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2447759" y="1631244"/>
              <a:ext cx="2215913" cy="260647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3371796" y="1701079"/>
              <a:ext cx="193996" cy="62843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3283829" y="2700453"/>
              <a:ext cx="180681" cy="7753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3577035" y="1679983"/>
              <a:ext cx="111068" cy="76793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3445539" y="2765198"/>
              <a:ext cx="113142" cy="50693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3605466" y="1902479"/>
              <a:ext cx="88858" cy="44232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3513352" y="1686975"/>
              <a:ext cx="64608" cy="30728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3569923" y="2789756"/>
              <a:ext cx="40599" cy="3038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3840318" y="4154484"/>
              <a:ext cx="42964" cy="2688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3387494" y="2793921"/>
              <a:ext cx="38508" cy="26238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6890621" y="3300437"/>
              <a:ext cx="32476" cy="36709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5002771" y="1837682"/>
              <a:ext cx="37634" cy="2598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6395621" y="3252880"/>
              <a:ext cx="34361" cy="25586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6640242" y="2276642"/>
              <a:ext cx="31584" cy="28928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4495141" y="2320960"/>
              <a:ext cx="36743" cy="8649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4741253" y="2462224"/>
              <a:ext cx="64283" cy="3112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4889047" y="2470725"/>
              <a:ext cx="34669" cy="25775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4402462" y="2377805"/>
              <a:ext cx="30796" cy="26169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51"/>
          <p:cNvSpPr txBox="1"/>
          <p:nvPr/>
        </p:nvSpPr>
        <p:spPr>
          <a:xfrm>
            <a:off x="754650" y="1857692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obs Germany</a:t>
            </a:r>
            <a:endParaRPr sz="2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5" name="Google Shape;535;p51"/>
          <p:cNvSpPr txBox="1"/>
          <p:nvPr/>
        </p:nvSpPr>
        <p:spPr>
          <a:xfrm>
            <a:off x="912939" y="1337152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rPr>
              <a:t>370</a:t>
            </a:r>
            <a:endParaRPr sz="2500" dirty="0">
              <a:solidFill>
                <a:schemeClr val="dk2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9" name="Google Shape;539;p51"/>
          <p:cNvSpPr txBox="1"/>
          <p:nvPr/>
        </p:nvSpPr>
        <p:spPr>
          <a:xfrm>
            <a:off x="7425202" y="2346713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J</a:t>
            </a:r>
            <a:r>
              <a:rPr lang="en" sz="2000" dirty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obs Egypt</a:t>
            </a:r>
            <a:endParaRPr sz="2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1" name="Google Shape;541;p51"/>
          <p:cNvSpPr txBox="1"/>
          <p:nvPr/>
        </p:nvSpPr>
        <p:spPr>
          <a:xfrm>
            <a:off x="7532673" y="1885311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rPr>
              <a:t>30</a:t>
            </a:r>
            <a:endParaRPr sz="2500" dirty="0">
              <a:solidFill>
                <a:schemeClr val="dk2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545" name="Google Shape;545;p51"/>
          <p:cNvCxnSpPr>
            <a:cxnSpLocks/>
            <a:stCxn id="535" idx="3"/>
          </p:cNvCxnSpPr>
          <p:nvPr/>
        </p:nvCxnSpPr>
        <p:spPr>
          <a:xfrm>
            <a:off x="2148339" y="1508602"/>
            <a:ext cx="2272727" cy="62719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1"/>
          <p:cNvCxnSpPr>
            <a:cxnSpLocks/>
          </p:cNvCxnSpPr>
          <p:nvPr/>
        </p:nvCxnSpPr>
        <p:spPr>
          <a:xfrm rot="10800000" flipV="1">
            <a:off x="4736419" y="2084659"/>
            <a:ext cx="2928264" cy="5125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tarting a Company in Korea by Slidesgo">
  <a:themeElements>
    <a:clrScheme name="Simple Light">
      <a:dk1>
        <a:srgbClr val="212121"/>
      </a:dk1>
      <a:lt1>
        <a:srgbClr val="FFFFFF"/>
      </a:lt1>
      <a:dk2>
        <a:srgbClr val="C1A480"/>
      </a:dk2>
      <a:lt2>
        <a:srgbClr val="F3F4ED"/>
      </a:lt2>
      <a:accent1>
        <a:srgbClr val="4E4E4E"/>
      </a:accent1>
      <a:accent2>
        <a:srgbClr val="D3C1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On-screen Show (16:9)</PresentationFormat>
  <Paragraphs>107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Marcellus</vt:lpstr>
      <vt:lpstr>Josefin Sans</vt:lpstr>
      <vt:lpstr>Arial</vt:lpstr>
      <vt:lpstr>Russo One</vt:lpstr>
      <vt:lpstr>Arial</vt:lpstr>
      <vt:lpstr>Anaheim</vt:lpstr>
      <vt:lpstr>Open Sans</vt:lpstr>
      <vt:lpstr>Bebas Neue</vt:lpstr>
      <vt:lpstr>Starting a Company in Korea by Slidesgo</vt:lpstr>
      <vt:lpstr>Cyber Secuirty Careers</vt:lpstr>
      <vt:lpstr>TABLE OF CONTENTS</vt:lpstr>
      <vt:lpstr>Variety of Jobs</vt:lpstr>
      <vt:lpstr>MARKET TRENDS</vt:lpstr>
      <vt:lpstr>Certifications</vt:lpstr>
      <vt:lpstr>Certifications</vt:lpstr>
      <vt:lpstr>PowerPoint Presentation</vt:lpstr>
      <vt:lpstr>PowerPoint Presentation</vt:lpstr>
      <vt:lpstr>Market Comparison</vt:lpstr>
      <vt:lpstr>PowerPoint Presentation</vt:lpstr>
      <vt:lpstr>MARKET SHARE</vt:lpstr>
      <vt:lpstr>Company Sizes</vt:lpstr>
      <vt:lpstr>Remote jobs</vt:lpstr>
      <vt:lpstr>Roadmap</vt:lpstr>
      <vt:lpstr>Problems  with the job market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Secuirty Careers</dc:title>
  <cp:lastModifiedBy>Ramy Naiem</cp:lastModifiedBy>
  <cp:revision>10</cp:revision>
  <dcterms:modified xsi:type="dcterms:W3CDTF">2022-11-28T21:08:40Z</dcterms:modified>
</cp:coreProperties>
</file>